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>
        <p:scale>
          <a:sx n="66" d="100"/>
          <a:sy n="66" d="100"/>
        </p:scale>
        <p:origin x="-147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D3F2EA-DB01-43C4-A049-0E336A0FE9CE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27965A0A-54C2-45B9-BA8A-AA278EAEB659}">
      <dgm:prSet phldrT="[Teksti]" custT="1"/>
      <dgm:spPr/>
      <dgm:t>
        <a:bodyPr/>
        <a:lstStyle/>
        <a:p>
          <a:r>
            <a:rPr lang="fi-FI" sz="2800" dirty="0" smtClean="0"/>
            <a:t>Urheilija</a:t>
          </a:r>
          <a:endParaRPr lang="fi-FI" sz="2800" dirty="0"/>
        </a:p>
      </dgm:t>
    </dgm:pt>
    <dgm:pt modelId="{26C903E7-ECF4-4257-A218-C3604EF48D70}" type="parTrans" cxnId="{C3164D0E-7A31-4870-A07B-F23170750F51}">
      <dgm:prSet/>
      <dgm:spPr/>
      <dgm:t>
        <a:bodyPr/>
        <a:lstStyle/>
        <a:p>
          <a:endParaRPr lang="fi-FI"/>
        </a:p>
      </dgm:t>
    </dgm:pt>
    <dgm:pt modelId="{BD32EC72-2F42-4B6B-81FA-346FBBD7402E}" type="sibTrans" cxnId="{C3164D0E-7A31-4870-A07B-F23170750F51}">
      <dgm:prSet/>
      <dgm:spPr/>
      <dgm:t>
        <a:bodyPr/>
        <a:lstStyle/>
        <a:p>
          <a:endParaRPr lang="fi-FI"/>
        </a:p>
      </dgm:t>
    </dgm:pt>
    <dgm:pt modelId="{C665B31B-4D70-4209-8897-2D51DAE33DA1}">
      <dgm:prSet phldrT="[Teksti]"/>
      <dgm:spPr/>
      <dgm:t>
        <a:bodyPr/>
        <a:lstStyle/>
        <a:p>
          <a:r>
            <a:rPr lang="fi-FI" dirty="0" smtClean="0"/>
            <a:t>Perhe, kaverit, läheiset</a:t>
          </a:r>
          <a:endParaRPr lang="fi-FI" dirty="0"/>
        </a:p>
      </dgm:t>
    </dgm:pt>
    <dgm:pt modelId="{8C75DC92-D414-4CEC-8386-148D0E26FC29}" type="parTrans" cxnId="{0E48D203-E273-4F20-80CB-65C55F65517F}">
      <dgm:prSet/>
      <dgm:spPr/>
      <dgm:t>
        <a:bodyPr/>
        <a:lstStyle/>
        <a:p>
          <a:endParaRPr lang="fi-FI"/>
        </a:p>
      </dgm:t>
    </dgm:pt>
    <dgm:pt modelId="{FA13E262-5DD6-4FC8-B363-FE6B2582FE88}" type="sibTrans" cxnId="{0E48D203-E273-4F20-80CB-65C55F65517F}">
      <dgm:prSet/>
      <dgm:spPr/>
      <dgm:t>
        <a:bodyPr/>
        <a:lstStyle/>
        <a:p>
          <a:endParaRPr lang="fi-FI"/>
        </a:p>
      </dgm:t>
    </dgm:pt>
    <dgm:pt modelId="{2E3C4F22-7D7D-48F4-95B6-02624FAE02FD}">
      <dgm:prSet phldrT="[Teksti]"/>
      <dgm:spPr/>
      <dgm:t>
        <a:bodyPr/>
        <a:lstStyle/>
        <a:p>
          <a:r>
            <a:rPr lang="fi-FI" dirty="0" smtClean="0"/>
            <a:t>Seura, ohjaaja</a:t>
          </a:r>
          <a:endParaRPr lang="fi-FI" dirty="0"/>
        </a:p>
      </dgm:t>
    </dgm:pt>
    <dgm:pt modelId="{6C6BF82E-D8BF-4809-9BD1-A0FF58742730}" type="parTrans" cxnId="{990B5AAA-09DA-44BB-8F9F-5403C74E9253}">
      <dgm:prSet/>
      <dgm:spPr/>
      <dgm:t>
        <a:bodyPr/>
        <a:lstStyle/>
        <a:p>
          <a:endParaRPr lang="fi-FI"/>
        </a:p>
      </dgm:t>
    </dgm:pt>
    <dgm:pt modelId="{34C12EDD-345E-4658-86FF-35A026F3BCF6}" type="sibTrans" cxnId="{990B5AAA-09DA-44BB-8F9F-5403C74E9253}">
      <dgm:prSet/>
      <dgm:spPr/>
      <dgm:t>
        <a:bodyPr/>
        <a:lstStyle/>
        <a:p>
          <a:endParaRPr lang="fi-FI"/>
        </a:p>
      </dgm:t>
    </dgm:pt>
    <dgm:pt modelId="{E93FAF08-C900-43A7-BA3C-7E073FF6A77E}" type="pres">
      <dgm:prSet presAssocID="{BCD3F2EA-DB01-43C4-A049-0E336A0FE9CE}" presName="composite" presStyleCnt="0">
        <dgm:presLayoutVars>
          <dgm:chMax val="5"/>
          <dgm:dir/>
          <dgm:resizeHandles val="exact"/>
        </dgm:presLayoutVars>
      </dgm:prSet>
      <dgm:spPr/>
    </dgm:pt>
    <dgm:pt modelId="{7FABE090-91DF-49E5-A6A4-3882AA4A141F}" type="pres">
      <dgm:prSet presAssocID="{27965A0A-54C2-45B9-BA8A-AA278EAEB659}" presName="circle1" presStyleLbl="lnNode1" presStyleIdx="0" presStyleCnt="3"/>
      <dgm:spPr/>
    </dgm:pt>
    <dgm:pt modelId="{0FAE298B-0F6A-4078-936D-FC0015D47CFD}" type="pres">
      <dgm:prSet presAssocID="{27965A0A-54C2-45B9-BA8A-AA278EAEB659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D68D4B6-14B8-4079-887D-A6C762AB6835}" type="pres">
      <dgm:prSet presAssocID="{27965A0A-54C2-45B9-BA8A-AA278EAEB659}" presName="line1" presStyleLbl="callout" presStyleIdx="0" presStyleCnt="6"/>
      <dgm:spPr/>
    </dgm:pt>
    <dgm:pt modelId="{7620F382-D0C7-4097-831E-448AC5F4F85B}" type="pres">
      <dgm:prSet presAssocID="{27965A0A-54C2-45B9-BA8A-AA278EAEB659}" presName="d1" presStyleLbl="callout" presStyleIdx="1" presStyleCnt="6"/>
      <dgm:spPr/>
    </dgm:pt>
    <dgm:pt modelId="{59CE5D74-8263-4056-BC8B-CBE5184B0B41}" type="pres">
      <dgm:prSet presAssocID="{C665B31B-4D70-4209-8897-2D51DAE33DA1}" presName="circle2" presStyleLbl="lnNode1" presStyleIdx="1" presStyleCnt="3"/>
      <dgm:spPr/>
    </dgm:pt>
    <dgm:pt modelId="{12E43921-0188-41C6-80D8-92E4ECF81FD8}" type="pres">
      <dgm:prSet presAssocID="{C665B31B-4D70-4209-8897-2D51DAE33DA1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178F8BA-9E43-4903-952D-0D7BD775A891}" type="pres">
      <dgm:prSet presAssocID="{C665B31B-4D70-4209-8897-2D51DAE33DA1}" presName="line2" presStyleLbl="callout" presStyleIdx="2" presStyleCnt="6"/>
      <dgm:spPr/>
    </dgm:pt>
    <dgm:pt modelId="{3BB4B5BD-33E6-45FD-A271-F5F44D065FE9}" type="pres">
      <dgm:prSet presAssocID="{C665B31B-4D70-4209-8897-2D51DAE33DA1}" presName="d2" presStyleLbl="callout" presStyleIdx="3" presStyleCnt="6"/>
      <dgm:spPr/>
    </dgm:pt>
    <dgm:pt modelId="{2F8DF7ED-EB7E-4C8E-86FB-A8AC7DFA9763}" type="pres">
      <dgm:prSet presAssocID="{2E3C4F22-7D7D-48F4-95B6-02624FAE02FD}" presName="circle3" presStyleLbl="lnNode1" presStyleIdx="2" presStyleCnt="3"/>
      <dgm:spPr/>
    </dgm:pt>
    <dgm:pt modelId="{EFF44A58-8999-4334-8C74-DA1988DD8610}" type="pres">
      <dgm:prSet presAssocID="{2E3C4F22-7D7D-48F4-95B6-02624FAE02FD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BB6CA84-3013-4977-9CB8-12FE2BD09983}" type="pres">
      <dgm:prSet presAssocID="{2E3C4F22-7D7D-48F4-95B6-02624FAE02FD}" presName="line3" presStyleLbl="callout" presStyleIdx="4" presStyleCnt="6"/>
      <dgm:spPr/>
    </dgm:pt>
    <dgm:pt modelId="{ECE80731-AEB1-4118-B8FC-3EE5341551A0}" type="pres">
      <dgm:prSet presAssocID="{2E3C4F22-7D7D-48F4-95B6-02624FAE02FD}" presName="d3" presStyleLbl="callout" presStyleIdx="5" presStyleCnt="6"/>
      <dgm:spPr/>
    </dgm:pt>
  </dgm:ptLst>
  <dgm:cxnLst>
    <dgm:cxn modelId="{2E4B3C1D-14FB-4548-AA60-B886D3C73834}" type="presOf" srcId="{BCD3F2EA-DB01-43C4-A049-0E336A0FE9CE}" destId="{E93FAF08-C900-43A7-BA3C-7E073FF6A77E}" srcOrd="0" destOrd="0" presId="urn:microsoft.com/office/officeart/2005/8/layout/target1"/>
    <dgm:cxn modelId="{B41085B7-6205-4227-8A89-58094F5EAE2A}" type="presOf" srcId="{C665B31B-4D70-4209-8897-2D51DAE33DA1}" destId="{12E43921-0188-41C6-80D8-92E4ECF81FD8}" srcOrd="0" destOrd="0" presId="urn:microsoft.com/office/officeart/2005/8/layout/target1"/>
    <dgm:cxn modelId="{990B5AAA-09DA-44BB-8F9F-5403C74E9253}" srcId="{BCD3F2EA-DB01-43C4-A049-0E336A0FE9CE}" destId="{2E3C4F22-7D7D-48F4-95B6-02624FAE02FD}" srcOrd="2" destOrd="0" parTransId="{6C6BF82E-D8BF-4809-9BD1-A0FF58742730}" sibTransId="{34C12EDD-345E-4658-86FF-35A026F3BCF6}"/>
    <dgm:cxn modelId="{0E48D203-E273-4F20-80CB-65C55F65517F}" srcId="{BCD3F2EA-DB01-43C4-A049-0E336A0FE9CE}" destId="{C665B31B-4D70-4209-8897-2D51DAE33DA1}" srcOrd="1" destOrd="0" parTransId="{8C75DC92-D414-4CEC-8386-148D0E26FC29}" sibTransId="{FA13E262-5DD6-4FC8-B363-FE6B2582FE88}"/>
    <dgm:cxn modelId="{C3164D0E-7A31-4870-A07B-F23170750F51}" srcId="{BCD3F2EA-DB01-43C4-A049-0E336A0FE9CE}" destId="{27965A0A-54C2-45B9-BA8A-AA278EAEB659}" srcOrd="0" destOrd="0" parTransId="{26C903E7-ECF4-4257-A218-C3604EF48D70}" sibTransId="{BD32EC72-2F42-4B6B-81FA-346FBBD7402E}"/>
    <dgm:cxn modelId="{EEFB81DB-2EAB-4790-AD74-868B73E69035}" type="presOf" srcId="{27965A0A-54C2-45B9-BA8A-AA278EAEB659}" destId="{0FAE298B-0F6A-4078-936D-FC0015D47CFD}" srcOrd="0" destOrd="0" presId="urn:microsoft.com/office/officeart/2005/8/layout/target1"/>
    <dgm:cxn modelId="{CDF2547E-98A2-4A21-90D2-0DE7E295CEE7}" type="presOf" srcId="{2E3C4F22-7D7D-48F4-95B6-02624FAE02FD}" destId="{EFF44A58-8999-4334-8C74-DA1988DD8610}" srcOrd="0" destOrd="0" presId="urn:microsoft.com/office/officeart/2005/8/layout/target1"/>
    <dgm:cxn modelId="{82C3CE27-4DB1-4174-AB6A-E61E11392220}" type="presParOf" srcId="{E93FAF08-C900-43A7-BA3C-7E073FF6A77E}" destId="{7FABE090-91DF-49E5-A6A4-3882AA4A141F}" srcOrd="0" destOrd="0" presId="urn:microsoft.com/office/officeart/2005/8/layout/target1"/>
    <dgm:cxn modelId="{7AA7F171-CCB0-4722-B5D9-C10AF70EC123}" type="presParOf" srcId="{E93FAF08-C900-43A7-BA3C-7E073FF6A77E}" destId="{0FAE298B-0F6A-4078-936D-FC0015D47CFD}" srcOrd="1" destOrd="0" presId="urn:microsoft.com/office/officeart/2005/8/layout/target1"/>
    <dgm:cxn modelId="{3320EB5B-37B4-466B-8E38-D86AF9ABE420}" type="presParOf" srcId="{E93FAF08-C900-43A7-BA3C-7E073FF6A77E}" destId="{3D68D4B6-14B8-4079-887D-A6C762AB6835}" srcOrd="2" destOrd="0" presId="urn:microsoft.com/office/officeart/2005/8/layout/target1"/>
    <dgm:cxn modelId="{442FE90E-426A-4F3F-B081-F7C7F5E1891A}" type="presParOf" srcId="{E93FAF08-C900-43A7-BA3C-7E073FF6A77E}" destId="{7620F382-D0C7-4097-831E-448AC5F4F85B}" srcOrd="3" destOrd="0" presId="urn:microsoft.com/office/officeart/2005/8/layout/target1"/>
    <dgm:cxn modelId="{D9FF6793-B2F1-48ED-B53B-10D35509AC9C}" type="presParOf" srcId="{E93FAF08-C900-43A7-BA3C-7E073FF6A77E}" destId="{59CE5D74-8263-4056-BC8B-CBE5184B0B41}" srcOrd="4" destOrd="0" presId="urn:microsoft.com/office/officeart/2005/8/layout/target1"/>
    <dgm:cxn modelId="{AD184DBB-DEA6-4C7B-949D-4C18E524D6C0}" type="presParOf" srcId="{E93FAF08-C900-43A7-BA3C-7E073FF6A77E}" destId="{12E43921-0188-41C6-80D8-92E4ECF81FD8}" srcOrd="5" destOrd="0" presId="urn:microsoft.com/office/officeart/2005/8/layout/target1"/>
    <dgm:cxn modelId="{668B473D-624E-4EFD-9D51-3B30027FA7D5}" type="presParOf" srcId="{E93FAF08-C900-43A7-BA3C-7E073FF6A77E}" destId="{D178F8BA-9E43-4903-952D-0D7BD775A891}" srcOrd="6" destOrd="0" presId="urn:microsoft.com/office/officeart/2005/8/layout/target1"/>
    <dgm:cxn modelId="{90ABF54A-566B-422F-AF68-DBA3FB8956B3}" type="presParOf" srcId="{E93FAF08-C900-43A7-BA3C-7E073FF6A77E}" destId="{3BB4B5BD-33E6-45FD-A271-F5F44D065FE9}" srcOrd="7" destOrd="0" presId="urn:microsoft.com/office/officeart/2005/8/layout/target1"/>
    <dgm:cxn modelId="{E613B921-0EE8-486D-BF82-DA1DE606C194}" type="presParOf" srcId="{E93FAF08-C900-43A7-BA3C-7E073FF6A77E}" destId="{2F8DF7ED-EB7E-4C8E-86FB-A8AC7DFA9763}" srcOrd="8" destOrd="0" presId="urn:microsoft.com/office/officeart/2005/8/layout/target1"/>
    <dgm:cxn modelId="{393E001B-D05A-41A4-BEF1-A7D52DB824FB}" type="presParOf" srcId="{E93FAF08-C900-43A7-BA3C-7E073FF6A77E}" destId="{EFF44A58-8999-4334-8C74-DA1988DD8610}" srcOrd="9" destOrd="0" presId="urn:microsoft.com/office/officeart/2005/8/layout/target1"/>
    <dgm:cxn modelId="{D8B32ED0-96AD-4BA8-B6EE-CC622D1AE257}" type="presParOf" srcId="{E93FAF08-C900-43A7-BA3C-7E073FF6A77E}" destId="{ABB6CA84-3013-4977-9CB8-12FE2BD09983}" srcOrd="10" destOrd="0" presId="urn:microsoft.com/office/officeart/2005/8/layout/target1"/>
    <dgm:cxn modelId="{5DEDAD9E-C718-47F3-B8D9-48BF1CE6E414}" type="presParOf" srcId="{E93FAF08-C900-43A7-BA3C-7E073FF6A77E}" destId="{ECE80731-AEB1-4118-B8FC-3EE5341551A0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B6BBA3-1DFB-4839-A521-C751F57EFC6A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4A650C47-6339-4D5C-8E38-BDD20AA61052}">
      <dgm:prSet phldrT="[Teksti]"/>
      <dgm:spPr/>
      <dgm:t>
        <a:bodyPr/>
        <a:lstStyle/>
        <a:p>
          <a:r>
            <a:rPr lang="fi-FI" dirty="0" smtClean="0"/>
            <a:t>Urheilija</a:t>
          </a:r>
          <a:endParaRPr lang="fi-FI" dirty="0"/>
        </a:p>
      </dgm:t>
    </dgm:pt>
    <dgm:pt modelId="{D1BAB8BC-6977-41E8-B271-AAA1FB24D7DD}" type="parTrans" cxnId="{D2DD7A8F-52A4-4D87-9CC7-B9684D9BCD1C}">
      <dgm:prSet/>
      <dgm:spPr/>
      <dgm:t>
        <a:bodyPr/>
        <a:lstStyle/>
        <a:p>
          <a:endParaRPr lang="fi-FI"/>
        </a:p>
      </dgm:t>
    </dgm:pt>
    <dgm:pt modelId="{B60D5FB4-5056-4112-8651-57FDA64D9742}" type="sibTrans" cxnId="{D2DD7A8F-52A4-4D87-9CC7-B9684D9BCD1C}">
      <dgm:prSet/>
      <dgm:spPr/>
      <dgm:t>
        <a:bodyPr/>
        <a:lstStyle/>
        <a:p>
          <a:endParaRPr lang="fi-FI"/>
        </a:p>
      </dgm:t>
    </dgm:pt>
    <dgm:pt modelId="{69C119CC-3701-494A-BC6F-A8972AB3C5F7}">
      <dgm:prSet phldrT="[Teksti]" custT="1"/>
      <dgm:spPr/>
      <dgm:t>
        <a:bodyPr/>
        <a:lstStyle/>
        <a:p>
          <a:r>
            <a:rPr lang="fi-FI" sz="2000" dirty="0" smtClean="0"/>
            <a:t>Seura, valmentaja,  </a:t>
          </a:r>
          <a:r>
            <a:rPr lang="fi-FI" sz="2000" dirty="0" smtClean="0"/>
            <a:t>koulu, oppilaitos</a:t>
          </a:r>
          <a:endParaRPr lang="fi-FI" sz="2000" dirty="0"/>
        </a:p>
      </dgm:t>
    </dgm:pt>
    <dgm:pt modelId="{A9F9F24C-5C54-424A-B369-38A741ABB220}" type="parTrans" cxnId="{5119F893-FECA-4B55-8922-6E8B7F0BB3B6}">
      <dgm:prSet/>
      <dgm:spPr/>
      <dgm:t>
        <a:bodyPr/>
        <a:lstStyle/>
        <a:p>
          <a:endParaRPr lang="fi-FI"/>
        </a:p>
      </dgm:t>
    </dgm:pt>
    <dgm:pt modelId="{79E7C391-52C6-44A2-869A-FBD3F6A6253F}" type="sibTrans" cxnId="{5119F893-FECA-4B55-8922-6E8B7F0BB3B6}">
      <dgm:prSet/>
      <dgm:spPr/>
      <dgm:t>
        <a:bodyPr/>
        <a:lstStyle/>
        <a:p>
          <a:endParaRPr lang="fi-FI"/>
        </a:p>
      </dgm:t>
    </dgm:pt>
    <dgm:pt modelId="{594ECA7B-F523-427B-A196-42BC39D97BB9}">
      <dgm:prSet phldrT="[Teksti]"/>
      <dgm:spPr/>
      <dgm:t>
        <a:bodyPr/>
        <a:lstStyle/>
        <a:p>
          <a:r>
            <a:rPr lang="fi-FI" dirty="0" smtClean="0"/>
            <a:t>Perhe, ystävät yms.</a:t>
          </a:r>
          <a:endParaRPr lang="fi-FI" dirty="0"/>
        </a:p>
      </dgm:t>
    </dgm:pt>
    <dgm:pt modelId="{4B24F09F-5A39-46FB-B5FA-EABB307A435B}" type="parTrans" cxnId="{A0C9130C-DD9C-482F-944D-EB43AD0DCE49}">
      <dgm:prSet/>
      <dgm:spPr/>
      <dgm:t>
        <a:bodyPr/>
        <a:lstStyle/>
        <a:p>
          <a:endParaRPr lang="fi-FI"/>
        </a:p>
      </dgm:t>
    </dgm:pt>
    <dgm:pt modelId="{CD521A33-0978-4097-A956-BB57CD7DEB7E}" type="sibTrans" cxnId="{A0C9130C-DD9C-482F-944D-EB43AD0DCE49}">
      <dgm:prSet/>
      <dgm:spPr/>
      <dgm:t>
        <a:bodyPr/>
        <a:lstStyle/>
        <a:p>
          <a:endParaRPr lang="fi-FI"/>
        </a:p>
      </dgm:t>
    </dgm:pt>
    <dgm:pt modelId="{45EF35F2-F7EC-4603-A40E-9AA948187687}" type="pres">
      <dgm:prSet presAssocID="{AAB6BBA3-1DFB-4839-A521-C751F57EFC6A}" presName="composite" presStyleCnt="0">
        <dgm:presLayoutVars>
          <dgm:chMax val="5"/>
          <dgm:dir/>
          <dgm:resizeHandles val="exact"/>
        </dgm:presLayoutVars>
      </dgm:prSet>
      <dgm:spPr/>
    </dgm:pt>
    <dgm:pt modelId="{473D9779-CBB5-4883-80E3-0A61BFFF71AB}" type="pres">
      <dgm:prSet presAssocID="{4A650C47-6339-4D5C-8E38-BDD20AA61052}" presName="circle1" presStyleLbl="lnNode1" presStyleIdx="0" presStyleCnt="3"/>
      <dgm:spPr/>
    </dgm:pt>
    <dgm:pt modelId="{F57B74F9-381C-4DC2-8071-C628F5D7FC62}" type="pres">
      <dgm:prSet presAssocID="{4A650C47-6339-4D5C-8E38-BDD20AA61052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21CDAEE-5753-4F62-99CD-D2D0242E9930}" type="pres">
      <dgm:prSet presAssocID="{4A650C47-6339-4D5C-8E38-BDD20AA61052}" presName="line1" presStyleLbl="callout" presStyleIdx="0" presStyleCnt="6"/>
      <dgm:spPr/>
    </dgm:pt>
    <dgm:pt modelId="{67D7F114-D773-470F-9CF3-6834F4D3063F}" type="pres">
      <dgm:prSet presAssocID="{4A650C47-6339-4D5C-8E38-BDD20AA61052}" presName="d1" presStyleLbl="callout" presStyleIdx="1" presStyleCnt="6"/>
      <dgm:spPr/>
    </dgm:pt>
    <dgm:pt modelId="{A195B701-8E01-4634-8E2F-CBE917CAB52F}" type="pres">
      <dgm:prSet presAssocID="{69C119CC-3701-494A-BC6F-A8972AB3C5F7}" presName="circle2" presStyleLbl="lnNode1" presStyleIdx="1" presStyleCnt="3"/>
      <dgm:spPr/>
    </dgm:pt>
    <dgm:pt modelId="{8DA11C46-CCAC-4E41-9058-F1CDBD009B93}" type="pres">
      <dgm:prSet presAssocID="{69C119CC-3701-494A-BC6F-A8972AB3C5F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3F14C9A-28E7-4FBC-A44E-759745C82CC4}" type="pres">
      <dgm:prSet presAssocID="{69C119CC-3701-494A-BC6F-A8972AB3C5F7}" presName="line2" presStyleLbl="callout" presStyleIdx="2" presStyleCnt="6"/>
      <dgm:spPr/>
    </dgm:pt>
    <dgm:pt modelId="{0014559D-6002-4C1C-809E-8828305F151A}" type="pres">
      <dgm:prSet presAssocID="{69C119CC-3701-494A-BC6F-A8972AB3C5F7}" presName="d2" presStyleLbl="callout" presStyleIdx="3" presStyleCnt="6"/>
      <dgm:spPr/>
    </dgm:pt>
    <dgm:pt modelId="{0217265A-8539-4936-9662-5C5636C05193}" type="pres">
      <dgm:prSet presAssocID="{594ECA7B-F523-427B-A196-42BC39D97BB9}" presName="circle3" presStyleLbl="lnNode1" presStyleIdx="2" presStyleCnt="3"/>
      <dgm:spPr/>
    </dgm:pt>
    <dgm:pt modelId="{91F9000E-F226-435A-845F-3E37ACF8F65C}" type="pres">
      <dgm:prSet presAssocID="{594ECA7B-F523-427B-A196-42BC39D97BB9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9547669-7CA4-479E-80A2-2A239ABB4379}" type="pres">
      <dgm:prSet presAssocID="{594ECA7B-F523-427B-A196-42BC39D97BB9}" presName="line3" presStyleLbl="callout" presStyleIdx="4" presStyleCnt="6"/>
      <dgm:spPr/>
    </dgm:pt>
    <dgm:pt modelId="{493B2507-FEB5-482D-B16E-B6E11168B7D5}" type="pres">
      <dgm:prSet presAssocID="{594ECA7B-F523-427B-A196-42BC39D97BB9}" presName="d3" presStyleLbl="callout" presStyleIdx="5" presStyleCnt="6"/>
      <dgm:spPr/>
    </dgm:pt>
  </dgm:ptLst>
  <dgm:cxnLst>
    <dgm:cxn modelId="{8947297A-DFD3-41D0-9B87-3519C724C266}" type="presOf" srcId="{69C119CC-3701-494A-BC6F-A8972AB3C5F7}" destId="{8DA11C46-CCAC-4E41-9058-F1CDBD009B93}" srcOrd="0" destOrd="0" presId="urn:microsoft.com/office/officeart/2005/8/layout/target1"/>
    <dgm:cxn modelId="{D2DD7A8F-52A4-4D87-9CC7-B9684D9BCD1C}" srcId="{AAB6BBA3-1DFB-4839-A521-C751F57EFC6A}" destId="{4A650C47-6339-4D5C-8E38-BDD20AA61052}" srcOrd="0" destOrd="0" parTransId="{D1BAB8BC-6977-41E8-B271-AAA1FB24D7DD}" sibTransId="{B60D5FB4-5056-4112-8651-57FDA64D9742}"/>
    <dgm:cxn modelId="{5119F893-FECA-4B55-8922-6E8B7F0BB3B6}" srcId="{AAB6BBA3-1DFB-4839-A521-C751F57EFC6A}" destId="{69C119CC-3701-494A-BC6F-A8972AB3C5F7}" srcOrd="1" destOrd="0" parTransId="{A9F9F24C-5C54-424A-B369-38A741ABB220}" sibTransId="{79E7C391-52C6-44A2-869A-FBD3F6A6253F}"/>
    <dgm:cxn modelId="{2B60866D-C714-458D-8B77-418C1D663189}" type="presOf" srcId="{594ECA7B-F523-427B-A196-42BC39D97BB9}" destId="{91F9000E-F226-435A-845F-3E37ACF8F65C}" srcOrd="0" destOrd="0" presId="urn:microsoft.com/office/officeart/2005/8/layout/target1"/>
    <dgm:cxn modelId="{A0C9130C-DD9C-482F-944D-EB43AD0DCE49}" srcId="{AAB6BBA3-1DFB-4839-A521-C751F57EFC6A}" destId="{594ECA7B-F523-427B-A196-42BC39D97BB9}" srcOrd="2" destOrd="0" parTransId="{4B24F09F-5A39-46FB-B5FA-EABB307A435B}" sibTransId="{CD521A33-0978-4097-A956-BB57CD7DEB7E}"/>
    <dgm:cxn modelId="{982AE6F4-022E-4C14-A5FE-9A04377C2A0C}" type="presOf" srcId="{AAB6BBA3-1DFB-4839-A521-C751F57EFC6A}" destId="{45EF35F2-F7EC-4603-A40E-9AA948187687}" srcOrd="0" destOrd="0" presId="urn:microsoft.com/office/officeart/2005/8/layout/target1"/>
    <dgm:cxn modelId="{3F0F7EA9-98ED-45C5-9552-93016B4F71B4}" type="presOf" srcId="{4A650C47-6339-4D5C-8E38-BDD20AA61052}" destId="{F57B74F9-381C-4DC2-8071-C628F5D7FC62}" srcOrd="0" destOrd="0" presId="urn:microsoft.com/office/officeart/2005/8/layout/target1"/>
    <dgm:cxn modelId="{86661A3F-4718-43AC-806B-819D614AEABD}" type="presParOf" srcId="{45EF35F2-F7EC-4603-A40E-9AA948187687}" destId="{473D9779-CBB5-4883-80E3-0A61BFFF71AB}" srcOrd="0" destOrd="0" presId="urn:microsoft.com/office/officeart/2005/8/layout/target1"/>
    <dgm:cxn modelId="{28AA53E8-3BA5-46FF-83C2-F7633D7BCA8A}" type="presParOf" srcId="{45EF35F2-F7EC-4603-A40E-9AA948187687}" destId="{F57B74F9-381C-4DC2-8071-C628F5D7FC62}" srcOrd="1" destOrd="0" presId="urn:microsoft.com/office/officeart/2005/8/layout/target1"/>
    <dgm:cxn modelId="{65179005-0A10-4E90-9C6A-456AEEA49EDD}" type="presParOf" srcId="{45EF35F2-F7EC-4603-A40E-9AA948187687}" destId="{921CDAEE-5753-4F62-99CD-D2D0242E9930}" srcOrd="2" destOrd="0" presId="urn:microsoft.com/office/officeart/2005/8/layout/target1"/>
    <dgm:cxn modelId="{C5778178-E4AA-4785-B042-E5EB0A098441}" type="presParOf" srcId="{45EF35F2-F7EC-4603-A40E-9AA948187687}" destId="{67D7F114-D773-470F-9CF3-6834F4D3063F}" srcOrd="3" destOrd="0" presId="urn:microsoft.com/office/officeart/2005/8/layout/target1"/>
    <dgm:cxn modelId="{C76A7737-6370-4BA0-A5C8-6169CA2C12AC}" type="presParOf" srcId="{45EF35F2-F7EC-4603-A40E-9AA948187687}" destId="{A195B701-8E01-4634-8E2F-CBE917CAB52F}" srcOrd="4" destOrd="0" presId="urn:microsoft.com/office/officeart/2005/8/layout/target1"/>
    <dgm:cxn modelId="{817E59F4-8913-41CC-8F16-99DD2C9934FD}" type="presParOf" srcId="{45EF35F2-F7EC-4603-A40E-9AA948187687}" destId="{8DA11C46-CCAC-4E41-9058-F1CDBD009B93}" srcOrd="5" destOrd="0" presId="urn:microsoft.com/office/officeart/2005/8/layout/target1"/>
    <dgm:cxn modelId="{D01E3BB7-5D29-4097-ACD6-0AB5B0C921E5}" type="presParOf" srcId="{45EF35F2-F7EC-4603-A40E-9AA948187687}" destId="{73F14C9A-28E7-4FBC-A44E-759745C82CC4}" srcOrd="6" destOrd="0" presId="urn:microsoft.com/office/officeart/2005/8/layout/target1"/>
    <dgm:cxn modelId="{84A2F675-D2D7-4291-87A9-B8D4E2E0AE01}" type="presParOf" srcId="{45EF35F2-F7EC-4603-A40E-9AA948187687}" destId="{0014559D-6002-4C1C-809E-8828305F151A}" srcOrd="7" destOrd="0" presId="urn:microsoft.com/office/officeart/2005/8/layout/target1"/>
    <dgm:cxn modelId="{9D30CDCC-5525-4783-B0DF-80DE3980A2F3}" type="presParOf" srcId="{45EF35F2-F7EC-4603-A40E-9AA948187687}" destId="{0217265A-8539-4936-9662-5C5636C05193}" srcOrd="8" destOrd="0" presId="urn:microsoft.com/office/officeart/2005/8/layout/target1"/>
    <dgm:cxn modelId="{0CB7014D-BA2C-4D1A-BDC6-F53B2FB571E3}" type="presParOf" srcId="{45EF35F2-F7EC-4603-A40E-9AA948187687}" destId="{91F9000E-F226-435A-845F-3E37ACF8F65C}" srcOrd="9" destOrd="0" presId="urn:microsoft.com/office/officeart/2005/8/layout/target1"/>
    <dgm:cxn modelId="{34BA5751-B30C-43B7-A25E-4FEA00CA49AD}" type="presParOf" srcId="{45EF35F2-F7EC-4603-A40E-9AA948187687}" destId="{D9547669-7CA4-479E-80A2-2A239ABB4379}" srcOrd="10" destOrd="0" presId="urn:microsoft.com/office/officeart/2005/8/layout/target1"/>
    <dgm:cxn modelId="{71AB92BD-3FEB-4152-9EF0-6DB5A2892354}" type="presParOf" srcId="{45EF35F2-F7EC-4603-A40E-9AA948187687}" destId="{493B2507-FEB5-482D-B16E-B6E11168B7D5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3D191B-3C5E-49D0-8748-FE1C2BBED533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3DEAB1A3-CF86-48AD-B8D7-E732476153E6}">
      <dgm:prSet phldrT="[Teksti]"/>
      <dgm:spPr/>
      <dgm:t>
        <a:bodyPr/>
        <a:lstStyle/>
        <a:p>
          <a:r>
            <a:rPr lang="fi-FI" dirty="0" smtClean="0"/>
            <a:t>Urheilija</a:t>
          </a:r>
          <a:endParaRPr lang="fi-FI" dirty="0"/>
        </a:p>
      </dgm:t>
    </dgm:pt>
    <dgm:pt modelId="{1E85F9E4-7E90-404F-812E-2FB07A17CC83}" type="parTrans" cxnId="{CF5D30AF-03A0-4305-BC5D-DAB4C4684FD7}">
      <dgm:prSet/>
      <dgm:spPr/>
      <dgm:t>
        <a:bodyPr/>
        <a:lstStyle/>
        <a:p>
          <a:endParaRPr lang="fi-FI"/>
        </a:p>
      </dgm:t>
    </dgm:pt>
    <dgm:pt modelId="{3255EC6D-D1BD-4630-82A3-540FAB2FD614}" type="sibTrans" cxnId="{CF5D30AF-03A0-4305-BC5D-DAB4C4684FD7}">
      <dgm:prSet/>
      <dgm:spPr/>
      <dgm:t>
        <a:bodyPr/>
        <a:lstStyle/>
        <a:p>
          <a:endParaRPr lang="fi-FI"/>
        </a:p>
      </dgm:t>
    </dgm:pt>
    <dgm:pt modelId="{8D41AC3E-69DF-492B-99EE-33EB3E1DA1FD}">
      <dgm:prSet phldrT="[Teksti]" custT="1"/>
      <dgm:spPr/>
      <dgm:t>
        <a:bodyPr/>
        <a:lstStyle/>
        <a:p>
          <a:r>
            <a:rPr lang="fi-FI" sz="2000" dirty="0" smtClean="0"/>
            <a:t>Valmennus</a:t>
          </a:r>
          <a:endParaRPr lang="fi-FI" sz="2000" dirty="0"/>
        </a:p>
      </dgm:t>
    </dgm:pt>
    <dgm:pt modelId="{4C50CA9A-D669-407F-89F9-92B4FE654C55}" type="parTrans" cxnId="{BDCC5DD8-8A60-428B-9A2D-A942DFB402C2}">
      <dgm:prSet/>
      <dgm:spPr/>
      <dgm:t>
        <a:bodyPr/>
        <a:lstStyle/>
        <a:p>
          <a:endParaRPr lang="fi-FI"/>
        </a:p>
      </dgm:t>
    </dgm:pt>
    <dgm:pt modelId="{1C48A418-9845-4A65-9EF0-3C3AA3830C3F}" type="sibTrans" cxnId="{BDCC5DD8-8A60-428B-9A2D-A942DFB402C2}">
      <dgm:prSet/>
      <dgm:spPr/>
      <dgm:t>
        <a:bodyPr/>
        <a:lstStyle/>
        <a:p>
          <a:endParaRPr lang="fi-FI"/>
        </a:p>
      </dgm:t>
    </dgm:pt>
    <dgm:pt modelId="{A57091EC-BFCD-4F23-A273-B696DFFEBB3F}">
      <dgm:prSet phldrT="[Teksti]" custT="1"/>
      <dgm:spPr/>
      <dgm:t>
        <a:bodyPr/>
        <a:lstStyle/>
        <a:p>
          <a:r>
            <a:rPr lang="fi-FI" sz="2000" dirty="0" smtClean="0"/>
            <a:t>Perhe</a:t>
          </a:r>
          <a:endParaRPr lang="fi-FI" sz="2000" dirty="0"/>
        </a:p>
      </dgm:t>
    </dgm:pt>
    <dgm:pt modelId="{84D88D13-9093-48FB-BC38-EDFD7E699CB6}" type="parTrans" cxnId="{F7EB5075-EAE9-4426-8623-D0CB1723FD8B}">
      <dgm:prSet/>
      <dgm:spPr/>
      <dgm:t>
        <a:bodyPr/>
        <a:lstStyle/>
        <a:p>
          <a:endParaRPr lang="fi-FI"/>
        </a:p>
      </dgm:t>
    </dgm:pt>
    <dgm:pt modelId="{3FC27F58-00E6-4792-8B0E-207F633213A8}" type="sibTrans" cxnId="{F7EB5075-EAE9-4426-8623-D0CB1723FD8B}">
      <dgm:prSet/>
      <dgm:spPr/>
      <dgm:t>
        <a:bodyPr/>
        <a:lstStyle/>
        <a:p>
          <a:endParaRPr lang="fi-FI"/>
        </a:p>
      </dgm:t>
    </dgm:pt>
    <dgm:pt modelId="{BB9B8F26-5413-4116-8B8F-C8961395DFBD}">
      <dgm:prSet phldrT="[Teksti]" custT="1"/>
      <dgm:spPr/>
      <dgm:t>
        <a:bodyPr/>
        <a:lstStyle/>
        <a:p>
          <a:r>
            <a:rPr lang="fi-FI" sz="2000" dirty="0" smtClean="0"/>
            <a:t>Tukiryhmä</a:t>
          </a:r>
          <a:endParaRPr lang="fi-FI" sz="2000" dirty="0"/>
        </a:p>
      </dgm:t>
    </dgm:pt>
    <dgm:pt modelId="{C17DFB4A-7A8D-4498-B0CC-63E0E9A8F083}" type="parTrans" cxnId="{172DD465-6E41-4683-99CA-ABD0CC4F3761}">
      <dgm:prSet/>
      <dgm:spPr/>
      <dgm:t>
        <a:bodyPr/>
        <a:lstStyle/>
        <a:p>
          <a:endParaRPr lang="fi-FI"/>
        </a:p>
      </dgm:t>
    </dgm:pt>
    <dgm:pt modelId="{027CD07B-40A8-4C9A-A651-319BA23361AA}" type="sibTrans" cxnId="{172DD465-6E41-4683-99CA-ABD0CC4F3761}">
      <dgm:prSet/>
      <dgm:spPr/>
      <dgm:t>
        <a:bodyPr/>
        <a:lstStyle/>
        <a:p>
          <a:endParaRPr lang="fi-FI"/>
        </a:p>
      </dgm:t>
    </dgm:pt>
    <dgm:pt modelId="{40FA1344-52A4-4371-A02C-F20357A81917}">
      <dgm:prSet phldrT="[Teksti]" custT="1"/>
      <dgm:spPr/>
      <dgm:t>
        <a:bodyPr/>
        <a:lstStyle/>
        <a:p>
          <a:r>
            <a:rPr lang="fi-FI" sz="2000" dirty="0" smtClean="0"/>
            <a:t>Työ/opiskelu</a:t>
          </a:r>
          <a:endParaRPr lang="fi-FI" sz="2000" dirty="0"/>
        </a:p>
      </dgm:t>
    </dgm:pt>
    <dgm:pt modelId="{98CCA0E2-FCC2-4CE1-B93B-BA8CF4372FC3}" type="parTrans" cxnId="{9288B815-F8C0-45AE-BD93-A564C41617E0}">
      <dgm:prSet/>
      <dgm:spPr/>
      <dgm:t>
        <a:bodyPr/>
        <a:lstStyle/>
        <a:p>
          <a:endParaRPr lang="fi-FI"/>
        </a:p>
      </dgm:t>
    </dgm:pt>
    <dgm:pt modelId="{3F79BFC6-E1AC-4F1B-850F-7F9D923536A0}" type="sibTrans" cxnId="{9288B815-F8C0-45AE-BD93-A564C41617E0}">
      <dgm:prSet/>
      <dgm:spPr/>
      <dgm:t>
        <a:bodyPr/>
        <a:lstStyle/>
        <a:p>
          <a:endParaRPr lang="fi-FI"/>
        </a:p>
      </dgm:t>
    </dgm:pt>
    <dgm:pt modelId="{91109076-F52B-4F9D-B61A-02C13F3A0107}" type="pres">
      <dgm:prSet presAssocID="{603D191B-3C5E-49D0-8748-FE1C2BBED53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06AD3AC5-8FFF-4E62-A4B5-561D33113D2A}" type="pres">
      <dgm:prSet presAssocID="{3DEAB1A3-CF86-48AD-B8D7-E732476153E6}" presName="centerShape" presStyleLbl="node0" presStyleIdx="0" presStyleCnt="1"/>
      <dgm:spPr/>
      <dgm:t>
        <a:bodyPr/>
        <a:lstStyle/>
        <a:p>
          <a:endParaRPr lang="fi-FI"/>
        </a:p>
      </dgm:t>
    </dgm:pt>
    <dgm:pt modelId="{52FAB6CE-4FC7-41A5-9CF1-1A25A5BABDC1}" type="pres">
      <dgm:prSet presAssocID="{8D41AC3E-69DF-492B-99EE-33EB3E1DA1F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63D36C1-0BF0-43A3-9FF9-420913AC2935}" type="pres">
      <dgm:prSet presAssocID="{8D41AC3E-69DF-492B-99EE-33EB3E1DA1FD}" presName="dummy" presStyleCnt="0"/>
      <dgm:spPr/>
    </dgm:pt>
    <dgm:pt modelId="{E1A447F6-C59E-4FDE-AB65-91FA50FF99F2}" type="pres">
      <dgm:prSet presAssocID="{1C48A418-9845-4A65-9EF0-3C3AA3830C3F}" presName="sibTrans" presStyleLbl="sibTrans2D1" presStyleIdx="0" presStyleCnt="4"/>
      <dgm:spPr/>
      <dgm:t>
        <a:bodyPr/>
        <a:lstStyle/>
        <a:p>
          <a:endParaRPr lang="fi-FI"/>
        </a:p>
      </dgm:t>
    </dgm:pt>
    <dgm:pt modelId="{A1AE6C05-3D53-4754-835C-61418D96E706}" type="pres">
      <dgm:prSet presAssocID="{A57091EC-BFCD-4F23-A273-B696DFFEBB3F}" presName="node" presStyleLbl="node1" presStyleIdx="1" presStyleCnt="4" custRadScaleRad="102132" custRadScaleInc="-1458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DDAC5D3-FD0C-4AB6-A2C7-5152CB362E5A}" type="pres">
      <dgm:prSet presAssocID="{A57091EC-BFCD-4F23-A273-B696DFFEBB3F}" presName="dummy" presStyleCnt="0"/>
      <dgm:spPr/>
    </dgm:pt>
    <dgm:pt modelId="{B2E02513-01F5-48CA-B7EC-CF6CE02075D2}" type="pres">
      <dgm:prSet presAssocID="{3FC27F58-00E6-4792-8B0E-207F633213A8}" presName="sibTrans" presStyleLbl="sibTrans2D1" presStyleIdx="1" presStyleCnt="4"/>
      <dgm:spPr/>
      <dgm:t>
        <a:bodyPr/>
        <a:lstStyle/>
        <a:p>
          <a:endParaRPr lang="fi-FI"/>
        </a:p>
      </dgm:t>
    </dgm:pt>
    <dgm:pt modelId="{0E92CBF6-364D-45B1-B96B-57611F556A89}" type="pres">
      <dgm:prSet presAssocID="{BB9B8F26-5413-4116-8B8F-C8961395DFB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1A9EA8B-D849-481A-8C5D-811C388EA357}" type="pres">
      <dgm:prSet presAssocID="{BB9B8F26-5413-4116-8B8F-C8961395DFBD}" presName="dummy" presStyleCnt="0"/>
      <dgm:spPr/>
    </dgm:pt>
    <dgm:pt modelId="{C608F0B3-6A60-4DF1-916F-7C2D75082610}" type="pres">
      <dgm:prSet presAssocID="{027CD07B-40A8-4C9A-A651-319BA23361AA}" presName="sibTrans" presStyleLbl="sibTrans2D1" presStyleIdx="2" presStyleCnt="4"/>
      <dgm:spPr/>
      <dgm:t>
        <a:bodyPr/>
        <a:lstStyle/>
        <a:p>
          <a:endParaRPr lang="fi-FI"/>
        </a:p>
      </dgm:t>
    </dgm:pt>
    <dgm:pt modelId="{E6940D27-AAC4-46C7-B429-384C93835E6F}" type="pres">
      <dgm:prSet presAssocID="{40FA1344-52A4-4371-A02C-F20357A8191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33A2910-2957-4E37-B95A-7513F40D0F3C}" type="pres">
      <dgm:prSet presAssocID="{40FA1344-52A4-4371-A02C-F20357A81917}" presName="dummy" presStyleCnt="0"/>
      <dgm:spPr/>
    </dgm:pt>
    <dgm:pt modelId="{273D31A0-53C7-4376-AF49-5BC0F0DC070F}" type="pres">
      <dgm:prSet presAssocID="{3F79BFC6-E1AC-4F1B-850F-7F9D923536A0}" presName="sibTrans" presStyleLbl="sibTrans2D1" presStyleIdx="3" presStyleCnt="4"/>
      <dgm:spPr/>
      <dgm:t>
        <a:bodyPr/>
        <a:lstStyle/>
        <a:p>
          <a:endParaRPr lang="fi-FI"/>
        </a:p>
      </dgm:t>
    </dgm:pt>
  </dgm:ptLst>
  <dgm:cxnLst>
    <dgm:cxn modelId="{6C475C4D-5DF0-4CFB-BF97-D46D2ED6C934}" type="presOf" srcId="{BB9B8F26-5413-4116-8B8F-C8961395DFBD}" destId="{0E92CBF6-364D-45B1-B96B-57611F556A89}" srcOrd="0" destOrd="0" presId="urn:microsoft.com/office/officeart/2005/8/layout/radial6"/>
    <dgm:cxn modelId="{F18EDC51-D7D5-4790-9388-DEBD68808AB7}" type="presOf" srcId="{027CD07B-40A8-4C9A-A651-319BA23361AA}" destId="{C608F0B3-6A60-4DF1-916F-7C2D75082610}" srcOrd="0" destOrd="0" presId="urn:microsoft.com/office/officeart/2005/8/layout/radial6"/>
    <dgm:cxn modelId="{CF08C431-2744-4244-89DC-C4ED7F0AE0A2}" type="presOf" srcId="{40FA1344-52A4-4371-A02C-F20357A81917}" destId="{E6940D27-AAC4-46C7-B429-384C93835E6F}" srcOrd="0" destOrd="0" presId="urn:microsoft.com/office/officeart/2005/8/layout/radial6"/>
    <dgm:cxn modelId="{172DD465-6E41-4683-99CA-ABD0CC4F3761}" srcId="{3DEAB1A3-CF86-48AD-B8D7-E732476153E6}" destId="{BB9B8F26-5413-4116-8B8F-C8961395DFBD}" srcOrd="2" destOrd="0" parTransId="{C17DFB4A-7A8D-4498-B0CC-63E0E9A8F083}" sibTransId="{027CD07B-40A8-4C9A-A651-319BA23361AA}"/>
    <dgm:cxn modelId="{9288B815-F8C0-45AE-BD93-A564C41617E0}" srcId="{3DEAB1A3-CF86-48AD-B8D7-E732476153E6}" destId="{40FA1344-52A4-4371-A02C-F20357A81917}" srcOrd="3" destOrd="0" parTransId="{98CCA0E2-FCC2-4CE1-B93B-BA8CF4372FC3}" sibTransId="{3F79BFC6-E1AC-4F1B-850F-7F9D923536A0}"/>
    <dgm:cxn modelId="{2ED4EAB4-A881-4ED6-8AD1-F6493A50712A}" type="presOf" srcId="{1C48A418-9845-4A65-9EF0-3C3AA3830C3F}" destId="{E1A447F6-C59E-4FDE-AB65-91FA50FF99F2}" srcOrd="0" destOrd="0" presId="urn:microsoft.com/office/officeart/2005/8/layout/radial6"/>
    <dgm:cxn modelId="{BDCC5DD8-8A60-428B-9A2D-A942DFB402C2}" srcId="{3DEAB1A3-CF86-48AD-B8D7-E732476153E6}" destId="{8D41AC3E-69DF-492B-99EE-33EB3E1DA1FD}" srcOrd="0" destOrd="0" parTransId="{4C50CA9A-D669-407F-89F9-92B4FE654C55}" sibTransId="{1C48A418-9845-4A65-9EF0-3C3AA3830C3F}"/>
    <dgm:cxn modelId="{9EFBF1FB-B401-45CF-84F1-63F893197B80}" type="presOf" srcId="{8D41AC3E-69DF-492B-99EE-33EB3E1DA1FD}" destId="{52FAB6CE-4FC7-41A5-9CF1-1A25A5BABDC1}" srcOrd="0" destOrd="0" presId="urn:microsoft.com/office/officeart/2005/8/layout/radial6"/>
    <dgm:cxn modelId="{03186F03-A03A-4843-A4C4-5E0CA266BADE}" type="presOf" srcId="{3FC27F58-00E6-4792-8B0E-207F633213A8}" destId="{B2E02513-01F5-48CA-B7EC-CF6CE02075D2}" srcOrd="0" destOrd="0" presId="urn:microsoft.com/office/officeart/2005/8/layout/radial6"/>
    <dgm:cxn modelId="{8A062515-329F-4FDC-B8E6-EC9E69CD7B88}" type="presOf" srcId="{A57091EC-BFCD-4F23-A273-B696DFFEBB3F}" destId="{A1AE6C05-3D53-4754-835C-61418D96E706}" srcOrd="0" destOrd="0" presId="urn:microsoft.com/office/officeart/2005/8/layout/radial6"/>
    <dgm:cxn modelId="{82674A4A-285A-4472-9589-CC896A2F732E}" type="presOf" srcId="{603D191B-3C5E-49D0-8748-FE1C2BBED533}" destId="{91109076-F52B-4F9D-B61A-02C13F3A0107}" srcOrd="0" destOrd="0" presId="urn:microsoft.com/office/officeart/2005/8/layout/radial6"/>
    <dgm:cxn modelId="{F7EB5075-EAE9-4426-8623-D0CB1723FD8B}" srcId="{3DEAB1A3-CF86-48AD-B8D7-E732476153E6}" destId="{A57091EC-BFCD-4F23-A273-B696DFFEBB3F}" srcOrd="1" destOrd="0" parTransId="{84D88D13-9093-48FB-BC38-EDFD7E699CB6}" sibTransId="{3FC27F58-00E6-4792-8B0E-207F633213A8}"/>
    <dgm:cxn modelId="{9F0C7625-8E37-49A6-AC75-29532B3746AF}" type="presOf" srcId="{3F79BFC6-E1AC-4F1B-850F-7F9D923536A0}" destId="{273D31A0-53C7-4376-AF49-5BC0F0DC070F}" srcOrd="0" destOrd="0" presId="urn:microsoft.com/office/officeart/2005/8/layout/radial6"/>
    <dgm:cxn modelId="{CF5D30AF-03A0-4305-BC5D-DAB4C4684FD7}" srcId="{603D191B-3C5E-49D0-8748-FE1C2BBED533}" destId="{3DEAB1A3-CF86-48AD-B8D7-E732476153E6}" srcOrd="0" destOrd="0" parTransId="{1E85F9E4-7E90-404F-812E-2FB07A17CC83}" sibTransId="{3255EC6D-D1BD-4630-82A3-540FAB2FD614}"/>
    <dgm:cxn modelId="{30ECB943-A646-43D7-81C3-0FD26CF8BAF4}" type="presOf" srcId="{3DEAB1A3-CF86-48AD-B8D7-E732476153E6}" destId="{06AD3AC5-8FFF-4E62-A4B5-561D33113D2A}" srcOrd="0" destOrd="0" presId="urn:microsoft.com/office/officeart/2005/8/layout/radial6"/>
    <dgm:cxn modelId="{D808D514-57D4-47F5-A6B8-943489569B12}" type="presParOf" srcId="{91109076-F52B-4F9D-B61A-02C13F3A0107}" destId="{06AD3AC5-8FFF-4E62-A4B5-561D33113D2A}" srcOrd="0" destOrd="0" presId="urn:microsoft.com/office/officeart/2005/8/layout/radial6"/>
    <dgm:cxn modelId="{4F3F5DB1-F0D5-4C73-A3D0-7E08D46FE0D7}" type="presParOf" srcId="{91109076-F52B-4F9D-B61A-02C13F3A0107}" destId="{52FAB6CE-4FC7-41A5-9CF1-1A25A5BABDC1}" srcOrd="1" destOrd="0" presId="urn:microsoft.com/office/officeart/2005/8/layout/radial6"/>
    <dgm:cxn modelId="{58DA0D09-7319-477D-BF47-84B51D49905B}" type="presParOf" srcId="{91109076-F52B-4F9D-B61A-02C13F3A0107}" destId="{063D36C1-0BF0-43A3-9FF9-420913AC2935}" srcOrd="2" destOrd="0" presId="urn:microsoft.com/office/officeart/2005/8/layout/radial6"/>
    <dgm:cxn modelId="{5E154C80-EDCD-4264-9306-97A12A14B725}" type="presParOf" srcId="{91109076-F52B-4F9D-B61A-02C13F3A0107}" destId="{E1A447F6-C59E-4FDE-AB65-91FA50FF99F2}" srcOrd="3" destOrd="0" presId="urn:microsoft.com/office/officeart/2005/8/layout/radial6"/>
    <dgm:cxn modelId="{D869F1E2-C645-473F-B27F-42FF28C8C36B}" type="presParOf" srcId="{91109076-F52B-4F9D-B61A-02C13F3A0107}" destId="{A1AE6C05-3D53-4754-835C-61418D96E706}" srcOrd="4" destOrd="0" presId="urn:microsoft.com/office/officeart/2005/8/layout/radial6"/>
    <dgm:cxn modelId="{3E5E5117-875D-4580-ADB7-972A99E7660B}" type="presParOf" srcId="{91109076-F52B-4F9D-B61A-02C13F3A0107}" destId="{8DDAC5D3-FD0C-4AB6-A2C7-5152CB362E5A}" srcOrd="5" destOrd="0" presId="urn:microsoft.com/office/officeart/2005/8/layout/radial6"/>
    <dgm:cxn modelId="{94D1AE3B-3B3A-4FAE-B88B-28DC3308231D}" type="presParOf" srcId="{91109076-F52B-4F9D-B61A-02C13F3A0107}" destId="{B2E02513-01F5-48CA-B7EC-CF6CE02075D2}" srcOrd="6" destOrd="0" presId="urn:microsoft.com/office/officeart/2005/8/layout/radial6"/>
    <dgm:cxn modelId="{383F2225-44DD-49FA-B651-03940641212A}" type="presParOf" srcId="{91109076-F52B-4F9D-B61A-02C13F3A0107}" destId="{0E92CBF6-364D-45B1-B96B-57611F556A89}" srcOrd="7" destOrd="0" presId="urn:microsoft.com/office/officeart/2005/8/layout/radial6"/>
    <dgm:cxn modelId="{797C7156-4D60-4A0D-B83C-32C33C6738D8}" type="presParOf" srcId="{91109076-F52B-4F9D-B61A-02C13F3A0107}" destId="{91A9EA8B-D849-481A-8C5D-811C388EA357}" srcOrd="8" destOrd="0" presId="urn:microsoft.com/office/officeart/2005/8/layout/radial6"/>
    <dgm:cxn modelId="{719733C9-31A7-48AF-BDE9-46194F562997}" type="presParOf" srcId="{91109076-F52B-4F9D-B61A-02C13F3A0107}" destId="{C608F0B3-6A60-4DF1-916F-7C2D75082610}" srcOrd="9" destOrd="0" presId="urn:microsoft.com/office/officeart/2005/8/layout/radial6"/>
    <dgm:cxn modelId="{57AFC7B8-0653-46FA-BFA1-1E5A1D748144}" type="presParOf" srcId="{91109076-F52B-4F9D-B61A-02C13F3A0107}" destId="{E6940D27-AAC4-46C7-B429-384C93835E6F}" srcOrd="10" destOrd="0" presId="urn:microsoft.com/office/officeart/2005/8/layout/radial6"/>
    <dgm:cxn modelId="{697C6A57-EFD7-4D22-8B19-4C1AEEEE15A7}" type="presParOf" srcId="{91109076-F52B-4F9D-B61A-02C13F3A0107}" destId="{133A2910-2957-4E37-B95A-7513F40D0F3C}" srcOrd="11" destOrd="0" presId="urn:microsoft.com/office/officeart/2005/8/layout/radial6"/>
    <dgm:cxn modelId="{E2D6BA47-C1CD-4D22-A0AE-0323949E64E1}" type="presParOf" srcId="{91109076-F52B-4F9D-B61A-02C13F3A0107}" destId="{273D31A0-53C7-4376-AF49-5BC0F0DC070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7C63A5-A2C9-4182-92B2-4EB6BAF8ADB0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E6124CF-751F-42D9-BA42-230B5D297FCE}">
      <dgm:prSet phldrT="[Teksti]" custT="1"/>
      <dgm:spPr/>
      <dgm:t>
        <a:bodyPr/>
        <a:lstStyle/>
        <a:p>
          <a:r>
            <a:rPr lang="fi-FI" sz="1600" b="1" dirty="0" smtClean="0">
              <a:solidFill>
                <a:schemeClr val="bg1"/>
              </a:solidFill>
            </a:rPr>
            <a:t>Urheilija</a:t>
          </a:r>
          <a:endParaRPr lang="fi-FI" sz="1600" b="1" dirty="0">
            <a:solidFill>
              <a:schemeClr val="bg1"/>
            </a:solidFill>
          </a:endParaRPr>
        </a:p>
      </dgm:t>
    </dgm:pt>
    <dgm:pt modelId="{0971135B-8AF4-4658-B9AD-2E99148C00C6}" type="parTrans" cxnId="{4EEEB04E-8A64-42E0-8298-43B8649A6309}">
      <dgm:prSet/>
      <dgm:spPr/>
      <dgm:t>
        <a:bodyPr/>
        <a:lstStyle/>
        <a:p>
          <a:endParaRPr lang="fi-FI"/>
        </a:p>
      </dgm:t>
    </dgm:pt>
    <dgm:pt modelId="{ADEDC715-5163-4110-B0C8-B5320A1A7DA6}" type="sibTrans" cxnId="{4EEEB04E-8A64-42E0-8298-43B8649A6309}">
      <dgm:prSet/>
      <dgm:spPr/>
      <dgm:t>
        <a:bodyPr/>
        <a:lstStyle/>
        <a:p>
          <a:endParaRPr lang="fi-FI"/>
        </a:p>
      </dgm:t>
    </dgm:pt>
    <dgm:pt modelId="{A1FB4BA6-424F-40BB-A0A6-C0067574326B}">
      <dgm:prSet phldrT="[Teksti]" custT="1"/>
      <dgm:spPr/>
      <dgm:t>
        <a:bodyPr/>
        <a:lstStyle/>
        <a:p>
          <a:r>
            <a:rPr lang="fi-FI" sz="1600" b="1" dirty="0" smtClean="0">
              <a:solidFill>
                <a:schemeClr val="bg1"/>
              </a:solidFill>
            </a:rPr>
            <a:t>Valmennus</a:t>
          </a:r>
          <a:endParaRPr lang="fi-FI" sz="1600" b="1" dirty="0">
            <a:solidFill>
              <a:schemeClr val="bg1"/>
            </a:solidFill>
          </a:endParaRPr>
        </a:p>
      </dgm:t>
    </dgm:pt>
    <dgm:pt modelId="{54DBFA99-1B8F-425B-A690-D4E1D2C84D04}" type="parTrans" cxnId="{A037FF40-ABB0-4059-BB4B-4EC2690994BF}">
      <dgm:prSet/>
      <dgm:spPr/>
      <dgm:t>
        <a:bodyPr/>
        <a:lstStyle/>
        <a:p>
          <a:endParaRPr lang="fi-FI"/>
        </a:p>
      </dgm:t>
    </dgm:pt>
    <dgm:pt modelId="{FDF1D98B-EF81-4426-A7E6-E2223DDCFE9E}" type="sibTrans" cxnId="{A037FF40-ABB0-4059-BB4B-4EC2690994BF}">
      <dgm:prSet/>
      <dgm:spPr/>
      <dgm:t>
        <a:bodyPr/>
        <a:lstStyle/>
        <a:p>
          <a:endParaRPr lang="fi-FI"/>
        </a:p>
      </dgm:t>
    </dgm:pt>
    <dgm:pt modelId="{982B523A-2E49-4098-BD51-12B4A97B7322}">
      <dgm:prSet phldrT="[Teksti]" custT="1"/>
      <dgm:spPr/>
      <dgm:t>
        <a:bodyPr/>
        <a:lstStyle/>
        <a:p>
          <a:r>
            <a:rPr lang="fi-FI" sz="1600" b="1" dirty="0" smtClean="0">
              <a:solidFill>
                <a:schemeClr val="bg1"/>
              </a:solidFill>
            </a:rPr>
            <a:t>Olosuhteet</a:t>
          </a:r>
          <a:endParaRPr lang="fi-FI" sz="1600" b="1" dirty="0">
            <a:solidFill>
              <a:schemeClr val="bg1"/>
            </a:solidFill>
          </a:endParaRPr>
        </a:p>
      </dgm:t>
    </dgm:pt>
    <dgm:pt modelId="{509CAF1C-2AD4-47D0-9543-0AD5BE969A7E}" type="parTrans" cxnId="{C44CB8FD-1C37-45CA-9026-367978E190B6}">
      <dgm:prSet/>
      <dgm:spPr/>
      <dgm:t>
        <a:bodyPr/>
        <a:lstStyle/>
        <a:p>
          <a:endParaRPr lang="fi-FI"/>
        </a:p>
      </dgm:t>
    </dgm:pt>
    <dgm:pt modelId="{7A0446AE-90BD-4364-8C33-2CA3F97E7CC7}" type="sibTrans" cxnId="{C44CB8FD-1C37-45CA-9026-367978E190B6}">
      <dgm:prSet/>
      <dgm:spPr/>
      <dgm:t>
        <a:bodyPr/>
        <a:lstStyle/>
        <a:p>
          <a:endParaRPr lang="fi-FI"/>
        </a:p>
      </dgm:t>
    </dgm:pt>
    <dgm:pt modelId="{158B406F-C1EE-492F-B261-8474169A291C}">
      <dgm:prSet phldrT="[Teksti]" custT="1"/>
      <dgm:spPr/>
      <dgm:t>
        <a:bodyPr/>
        <a:lstStyle/>
        <a:p>
          <a:r>
            <a:rPr lang="fi-FI" sz="2800" dirty="0" smtClean="0"/>
            <a:t>Suomalainen huippuampuja</a:t>
          </a:r>
          <a:endParaRPr lang="fi-FI" sz="2800" dirty="0"/>
        </a:p>
      </dgm:t>
    </dgm:pt>
    <dgm:pt modelId="{054E6B5D-C284-4444-A5E5-D20672F86F3A}" type="parTrans" cxnId="{0D086E81-A59D-4248-9412-EEB20B28DE73}">
      <dgm:prSet/>
      <dgm:spPr/>
      <dgm:t>
        <a:bodyPr/>
        <a:lstStyle/>
        <a:p>
          <a:endParaRPr lang="fi-FI"/>
        </a:p>
      </dgm:t>
    </dgm:pt>
    <dgm:pt modelId="{42C64557-1A99-4260-9109-7DBCB4EF666A}" type="sibTrans" cxnId="{0D086E81-A59D-4248-9412-EEB20B28DE73}">
      <dgm:prSet/>
      <dgm:spPr/>
      <dgm:t>
        <a:bodyPr/>
        <a:lstStyle/>
        <a:p>
          <a:endParaRPr lang="fi-FI"/>
        </a:p>
      </dgm:t>
    </dgm:pt>
    <dgm:pt modelId="{168482A1-E459-4263-9602-368688F0C05E}" type="pres">
      <dgm:prSet presAssocID="{027C63A5-A2C9-4182-92B2-4EB6BAF8ADB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1C313269-0DBD-40EA-94D7-F307E8EB259A}" type="pres">
      <dgm:prSet presAssocID="{027C63A5-A2C9-4182-92B2-4EB6BAF8ADB0}" presName="ellipse" presStyleLbl="trBgShp" presStyleIdx="0" presStyleCnt="1"/>
      <dgm:spPr/>
    </dgm:pt>
    <dgm:pt modelId="{3FC95329-A389-4ABF-87D4-6484F06B8B37}" type="pres">
      <dgm:prSet presAssocID="{027C63A5-A2C9-4182-92B2-4EB6BAF8ADB0}" presName="arrow1" presStyleLbl="fgShp" presStyleIdx="0" presStyleCnt="1"/>
      <dgm:spPr/>
    </dgm:pt>
    <dgm:pt modelId="{DD06B464-9FD8-4494-9C78-C3C1200E1493}" type="pres">
      <dgm:prSet presAssocID="{027C63A5-A2C9-4182-92B2-4EB6BAF8ADB0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33B6F9D-BA2C-4631-86AA-2959256CAD75}" type="pres">
      <dgm:prSet presAssocID="{A1FB4BA6-424F-40BB-A0A6-C0067574326B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91D12FB-C8BD-4E6A-B2D1-4FF9DD4CE1D1}" type="pres">
      <dgm:prSet presAssocID="{982B523A-2E49-4098-BD51-12B4A97B7322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C208E6F-C36E-4B4A-ADD4-DAB8439EC2F6}" type="pres">
      <dgm:prSet presAssocID="{158B406F-C1EE-492F-B261-8474169A291C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54D48D8-0491-4716-B19C-B47D08C3BCBA}" type="pres">
      <dgm:prSet presAssocID="{027C63A5-A2C9-4182-92B2-4EB6BAF8ADB0}" presName="funnel" presStyleLbl="trAlignAcc1" presStyleIdx="0" presStyleCnt="1" custLinFactNeighborX="-686" custLinFactNeighborY="2160"/>
      <dgm:spPr/>
    </dgm:pt>
  </dgm:ptLst>
  <dgm:cxnLst>
    <dgm:cxn modelId="{A037FF40-ABB0-4059-BB4B-4EC2690994BF}" srcId="{027C63A5-A2C9-4182-92B2-4EB6BAF8ADB0}" destId="{A1FB4BA6-424F-40BB-A0A6-C0067574326B}" srcOrd="1" destOrd="0" parTransId="{54DBFA99-1B8F-425B-A690-D4E1D2C84D04}" sibTransId="{FDF1D98B-EF81-4426-A7E6-E2223DDCFE9E}"/>
    <dgm:cxn modelId="{3A0C7A33-516F-4A73-88DD-12F1F602343E}" type="presOf" srcId="{982B523A-2E49-4098-BD51-12B4A97B7322}" destId="{033B6F9D-BA2C-4631-86AA-2959256CAD75}" srcOrd="0" destOrd="0" presId="urn:microsoft.com/office/officeart/2005/8/layout/funnel1"/>
    <dgm:cxn modelId="{3EBD85BB-8C92-436E-A9D5-066BAB36FB05}" type="presOf" srcId="{8E6124CF-751F-42D9-BA42-230B5D297FCE}" destId="{9C208E6F-C36E-4B4A-ADD4-DAB8439EC2F6}" srcOrd="0" destOrd="0" presId="urn:microsoft.com/office/officeart/2005/8/layout/funnel1"/>
    <dgm:cxn modelId="{E86D7DC6-1EF1-4760-8483-A12833BF8B74}" type="presOf" srcId="{158B406F-C1EE-492F-B261-8474169A291C}" destId="{DD06B464-9FD8-4494-9C78-C3C1200E1493}" srcOrd="0" destOrd="0" presId="urn:microsoft.com/office/officeart/2005/8/layout/funnel1"/>
    <dgm:cxn modelId="{4EEEB04E-8A64-42E0-8298-43B8649A6309}" srcId="{027C63A5-A2C9-4182-92B2-4EB6BAF8ADB0}" destId="{8E6124CF-751F-42D9-BA42-230B5D297FCE}" srcOrd="0" destOrd="0" parTransId="{0971135B-8AF4-4658-B9AD-2E99148C00C6}" sibTransId="{ADEDC715-5163-4110-B0C8-B5320A1A7DA6}"/>
    <dgm:cxn modelId="{0D086E81-A59D-4248-9412-EEB20B28DE73}" srcId="{027C63A5-A2C9-4182-92B2-4EB6BAF8ADB0}" destId="{158B406F-C1EE-492F-B261-8474169A291C}" srcOrd="3" destOrd="0" parTransId="{054E6B5D-C284-4444-A5E5-D20672F86F3A}" sibTransId="{42C64557-1A99-4260-9109-7DBCB4EF666A}"/>
    <dgm:cxn modelId="{BC3F18BE-9A80-4558-8F71-A2E40289FE5E}" type="presOf" srcId="{027C63A5-A2C9-4182-92B2-4EB6BAF8ADB0}" destId="{168482A1-E459-4263-9602-368688F0C05E}" srcOrd="0" destOrd="0" presId="urn:microsoft.com/office/officeart/2005/8/layout/funnel1"/>
    <dgm:cxn modelId="{A0BD438E-E264-4ECE-911F-7139F8B6FF04}" type="presOf" srcId="{A1FB4BA6-424F-40BB-A0A6-C0067574326B}" destId="{B91D12FB-C8BD-4E6A-B2D1-4FF9DD4CE1D1}" srcOrd="0" destOrd="0" presId="urn:microsoft.com/office/officeart/2005/8/layout/funnel1"/>
    <dgm:cxn modelId="{C44CB8FD-1C37-45CA-9026-367978E190B6}" srcId="{027C63A5-A2C9-4182-92B2-4EB6BAF8ADB0}" destId="{982B523A-2E49-4098-BD51-12B4A97B7322}" srcOrd="2" destOrd="0" parTransId="{509CAF1C-2AD4-47D0-9543-0AD5BE969A7E}" sibTransId="{7A0446AE-90BD-4364-8C33-2CA3F97E7CC7}"/>
    <dgm:cxn modelId="{F744A761-FFB8-4FD7-86DD-F42083C975BC}" type="presParOf" srcId="{168482A1-E459-4263-9602-368688F0C05E}" destId="{1C313269-0DBD-40EA-94D7-F307E8EB259A}" srcOrd="0" destOrd="0" presId="urn:microsoft.com/office/officeart/2005/8/layout/funnel1"/>
    <dgm:cxn modelId="{F28D5E33-C8D8-4668-A308-68CC74BCEC74}" type="presParOf" srcId="{168482A1-E459-4263-9602-368688F0C05E}" destId="{3FC95329-A389-4ABF-87D4-6484F06B8B37}" srcOrd="1" destOrd="0" presId="urn:microsoft.com/office/officeart/2005/8/layout/funnel1"/>
    <dgm:cxn modelId="{790CF36B-16E9-4EC1-9876-6BE5069857D5}" type="presParOf" srcId="{168482A1-E459-4263-9602-368688F0C05E}" destId="{DD06B464-9FD8-4494-9C78-C3C1200E1493}" srcOrd="2" destOrd="0" presId="urn:microsoft.com/office/officeart/2005/8/layout/funnel1"/>
    <dgm:cxn modelId="{BF4E44A7-9924-414C-A8B6-C3DC64FB99CF}" type="presParOf" srcId="{168482A1-E459-4263-9602-368688F0C05E}" destId="{033B6F9D-BA2C-4631-86AA-2959256CAD75}" srcOrd="3" destOrd="0" presId="urn:microsoft.com/office/officeart/2005/8/layout/funnel1"/>
    <dgm:cxn modelId="{378917B0-99BD-40A7-9C71-32862091B116}" type="presParOf" srcId="{168482A1-E459-4263-9602-368688F0C05E}" destId="{B91D12FB-C8BD-4E6A-B2D1-4FF9DD4CE1D1}" srcOrd="4" destOrd="0" presId="urn:microsoft.com/office/officeart/2005/8/layout/funnel1"/>
    <dgm:cxn modelId="{FE1752C7-741A-41CF-A696-8038736E7FE0}" type="presParOf" srcId="{168482A1-E459-4263-9602-368688F0C05E}" destId="{9C208E6F-C36E-4B4A-ADD4-DAB8439EC2F6}" srcOrd="5" destOrd="0" presId="urn:microsoft.com/office/officeart/2005/8/layout/funnel1"/>
    <dgm:cxn modelId="{4F3ACF8C-9816-4E2F-92AD-B6981DF3D7D1}" type="presParOf" srcId="{168482A1-E459-4263-9602-368688F0C05E}" destId="{454D48D8-0491-4716-B19C-B47D08C3BCB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DF7ED-EB7E-4C8E-86FB-A8AC7DFA9763}">
      <dsp:nvSpPr>
        <dsp:cNvPr id="0" name=""/>
        <dsp:cNvSpPr/>
      </dsp:nvSpPr>
      <dsp:spPr>
        <a:xfrm>
          <a:off x="1171971" y="1177131"/>
          <a:ext cx="3531393" cy="35313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E5D74-8263-4056-BC8B-CBE5184B0B41}">
      <dsp:nvSpPr>
        <dsp:cNvPr id="0" name=""/>
        <dsp:cNvSpPr/>
      </dsp:nvSpPr>
      <dsp:spPr>
        <a:xfrm>
          <a:off x="1878250" y="1883410"/>
          <a:ext cx="2118836" cy="21188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BE090-91DF-49E5-A6A4-3882AA4A141F}">
      <dsp:nvSpPr>
        <dsp:cNvPr id="0" name=""/>
        <dsp:cNvSpPr/>
      </dsp:nvSpPr>
      <dsp:spPr>
        <a:xfrm>
          <a:off x="2584529" y="2589688"/>
          <a:ext cx="706278" cy="7062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E298B-0F6A-4078-936D-FC0015D47CFD}">
      <dsp:nvSpPr>
        <dsp:cNvPr id="0" name=""/>
        <dsp:cNvSpPr/>
      </dsp:nvSpPr>
      <dsp:spPr>
        <a:xfrm>
          <a:off x="5291931" y="0"/>
          <a:ext cx="1765696" cy="10299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dirty="0" smtClean="0"/>
            <a:t>Urheilija</a:t>
          </a:r>
          <a:endParaRPr lang="fi-FI" sz="2800" kern="1200" dirty="0"/>
        </a:p>
      </dsp:txBody>
      <dsp:txXfrm>
        <a:off x="5291931" y="0"/>
        <a:ext cx="1765696" cy="1029989"/>
      </dsp:txXfrm>
    </dsp:sp>
    <dsp:sp modelId="{3D68D4B6-14B8-4079-887D-A6C762AB6835}">
      <dsp:nvSpPr>
        <dsp:cNvPr id="0" name=""/>
        <dsp:cNvSpPr/>
      </dsp:nvSpPr>
      <dsp:spPr>
        <a:xfrm>
          <a:off x="4850507" y="514994"/>
          <a:ext cx="4414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20F382-D0C7-4097-831E-448AC5F4F85B}">
      <dsp:nvSpPr>
        <dsp:cNvPr id="0" name=""/>
        <dsp:cNvSpPr/>
      </dsp:nvSpPr>
      <dsp:spPr>
        <a:xfrm rot="5400000">
          <a:off x="2679582" y="773669"/>
          <a:ext cx="2427244" cy="191107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43921-0188-41C6-80D8-92E4ECF81FD8}">
      <dsp:nvSpPr>
        <dsp:cNvPr id="0" name=""/>
        <dsp:cNvSpPr/>
      </dsp:nvSpPr>
      <dsp:spPr>
        <a:xfrm>
          <a:off x="5291931" y="1029989"/>
          <a:ext cx="1765696" cy="10299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kern="1200" dirty="0" smtClean="0"/>
            <a:t>Perhe, kaverit, läheiset</a:t>
          </a:r>
          <a:endParaRPr lang="fi-FI" sz="2200" kern="1200" dirty="0"/>
        </a:p>
      </dsp:txBody>
      <dsp:txXfrm>
        <a:off x="5291931" y="1029989"/>
        <a:ext cx="1765696" cy="1029989"/>
      </dsp:txXfrm>
    </dsp:sp>
    <dsp:sp modelId="{D178F8BA-9E43-4903-952D-0D7BD775A891}">
      <dsp:nvSpPr>
        <dsp:cNvPr id="0" name=""/>
        <dsp:cNvSpPr/>
      </dsp:nvSpPr>
      <dsp:spPr>
        <a:xfrm>
          <a:off x="4850507" y="1544984"/>
          <a:ext cx="4414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B4B5BD-33E6-45FD-A271-F5F44D065FE9}">
      <dsp:nvSpPr>
        <dsp:cNvPr id="0" name=""/>
        <dsp:cNvSpPr/>
      </dsp:nvSpPr>
      <dsp:spPr>
        <a:xfrm rot="5400000">
          <a:off x="3200581" y="1787591"/>
          <a:ext cx="1891414" cy="140490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F44A58-8999-4334-8C74-DA1988DD8610}">
      <dsp:nvSpPr>
        <dsp:cNvPr id="0" name=""/>
        <dsp:cNvSpPr/>
      </dsp:nvSpPr>
      <dsp:spPr>
        <a:xfrm>
          <a:off x="5291931" y="2059979"/>
          <a:ext cx="1765696" cy="10299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kern="1200" dirty="0" smtClean="0"/>
            <a:t>Seura, ohjaaja</a:t>
          </a:r>
          <a:endParaRPr lang="fi-FI" sz="2200" kern="1200" dirty="0"/>
        </a:p>
      </dsp:txBody>
      <dsp:txXfrm>
        <a:off x="5291931" y="2059979"/>
        <a:ext cx="1765696" cy="1029989"/>
      </dsp:txXfrm>
    </dsp:sp>
    <dsp:sp modelId="{ABB6CA84-3013-4977-9CB8-12FE2BD09983}">
      <dsp:nvSpPr>
        <dsp:cNvPr id="0" name=""/>
        <dsp:cNvSpPr/>
      </dsp:nvSpPr>
      <dsp:spPr>
        <a:xfrm>
          <a:off x="4850507" y="2574974"/>
          <a:ext cx="4414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E80731-AEB1-4118-B8FC-3EE5341551A0}">
      <dsp:nvSpPr>
        <dsp:cNvPr id="0" name=""/>
        <dsp:cNvSpPr/>
      </dsp:nvSpPr>
      <dsp:spPr>
        <a:xfrm rot="5400000">
          <a:off x="3722226" y="2800689"/>
          <a:ext cx="1351346" cy="89873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7265A-8539-4936-9662-5C5636C05193}">
      <dsp:nvSpPr>
        <dsp:cNvPr id="0" name=""/>
        <dsp:cNvSpPr/>
      </dsp:nvSpPr>
      <dsp:spPr>
        <a:xfrm>
          <a:off x="1171971" y="1177131"/>
          <a:ext cx="3531393" cy="35313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95B701-8E01-4634-8E2F-CBE917CAB52F}">
      <dsp:nvSpPr>
        <dsp:cNvPr id="0" name=""/>
        <dsp:cNvSpPr/>
      </dsp:nvSpPr>
      <dsp:spPr>
        <a:xfrm>
          <a:off x="1878250" y="1883410"/>
          <a:ext cx="2118836" cy="21188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3D9779-CBB5-4883-80E3-0A61BFFF71AB}">
      <dsp:nvSpPr>
        <dsp:cNvPr id="0" name=""/>
        <dsp:cNvSpPr/>
      </dsp:nvSpPr>
      <dsp:spPr>
        <a:xfrm>
          <a:off x="2584529" y="2589688"/>
          <a:ext cx="706278" cy="7062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B74F9-381C-4DC2-8071-C628F5D7FC62}">
      <dsp:nvSpPr>
        <dsp:cNvPr id="0" name=""/>
        <dsp:cNvSpPr/>
      </dsp:nvSpPr>
      <dsp:spPr>
        <a:xfrm>
          <a:off x="5291931" y="0"/>
          <a:ext cx="1765696" cy="10299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kern="1200" dirty="0" smtClean="0"/>
            <a:t>Urheilija</a:t>
          </a:r>
          <a:endParaRPr lang="fi-FI" sz="2200" kern="1200" dirty="0"/>
        </a:p>
      </dsp:txBody>
      <dsp:txXfrm>
        <a:off x="5291931" y="0"/>
        <a:ext cx="1765696" cy="1029989"/>
      </dsp:txXfrm>
    </dsp:sp>
    <dsp:sp modelId="{921CDAEE-5753-4F62-99CD-D2D0242E9930}">
      <dsp:nvSpPr>
        <dsp:cNvPr id="0" name=""/>
        <dsp:cNvSpPr/>
      </dsp:nvSpPr>
      <dsp:spPr>
        <a:xfrm>
          <a:off x="4850507" y="514994"/>
          <a:ext cx="4414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D7F114-D773-470F-9CF3-6834F4D3063F}">
      <dsp:nvSpPr>
        <dsp:cNvPr id="0" name=""/>
        <dsp:cNvSpPr/>
      </dsp:nvSpPr>
      <dsp:spPr>
        <a:xfrm rot="5400000">
          <a:off x="2679582" y="773669"/>
          <a:ext cx="2427244" cy="191107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A11C46-CCAC-4E41-9058-F1CDBD009B93}">
      <dsp:nvSpPr>
        <dsp:cNvPr id="0" name=""/>
        <dsp:cNvSpPr/>
      </dsp:nvSpPr>
      <dsp:spPr>
        <a:xfrm>
          <a:off x="5291931" y="1029989"/>
          <a:ext cx="1765696" cy="10299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/>
            <a:t>Seura, valmentaja,  </a:t>
          </a:r>
          <a:r>
            <a:rPr lang="fi-FI" sz="2000" kern="1200" dirty="0" smtClean="0"/>
            <a:t>koulu, oppilaitos</a:t>
          </a:r>
          <a:endParaRPr lang="fi-FI" sz="2000" kern="1200" dirty="0"/>
        </a:p>
      </dsp:txBody>
      <dsp:txXfrm>
        <a:off x="5291931" y="1029989"/>
        <a:ext cx="1765696" cy="1029989"/>
      </dsp:txXfrm>
    </dsp:sp>
    <dsp:sp modelId="{73F14C9A-28E7-4FBC-A44E-759745C82CC4}">
      <dsp:nvSpPr>
        <dsp:cNvPr id="0" name=""/>
        <dsp:cNvSpPr/>
      </dsp:nvSpPr>
      <dsp:spPr>
        <a:xfrm>
          <a:off x="4850507" y="1544984"/>
          <a:ext cx="4414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14559D-6002-4C1C-809E-8828305F151A}">
      <dsp:nvSpPr>
        <dsp:cNvPr id="0" name=""/>
        <dsp:cNvSpPr/>
      </dsp:nvSpPr>
      <dsp:spPr>
        <a:xfrm rot="5400000">
          <a:off x="3200581" y="1787591"/>
          <a:ext cx="1891414" cy="140490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F9000E-F226-435A-845F-3E37ACF8F65C}">
      <dsp:nvSpPr>
        <dsp:cNvPr id="0" name=""/>
        <dsp:cNvSpPr/>
      </dsp:nvSpPr>
      <dsp:spPr>
        <a:xfrm>
          <a:off x="5291931" y="2059979"/>
          <a:ext cx="1765696" cy="10299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kern="1200" dirty="0" smtClean="0"/>
            <a:t>Perhe, ystävät yms.</a:t>
          </a:r>
          <a:endParaRPr lang="fi-FI" sz="2200" kern="1200" dirty="0"/>
        </a:p>
      </dsp:txBody>
      <dsp:txXfrm>
        <a:off x="5291931" y="2059979"/>
        <a:ext cx="1765696" cy="1029989"/>
      </dsp:txXfrm>
    </dsp:sp>
    <dsp:sp modelId="{D9547669-7CA4-479E-80A2-2A239ABB4379}">
      <dsp:nvSpPr>
        <dsp:cNvPr id="0" name=""/>
        <dsp:cNvSpPr/>
      </dsp:nvSpPr>
      <dsp:spPr>
        <a:xfrm>
          <a:off x="4850507" y="2574974"/>
          <a:ext cx="4414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3B2507-FEB5-482D-B16E-B6E11168B7D5}">
      <dsp:nvSpPr>
        <dsp:cNvPr id="0" name=""/>
        <dsp:cNvSpPr/>
      </dsp:nvSpPr>
      <dsp:spPr>
        <a:xfrm rot="5400000">
          <a:off x="3722226" y="2800689"/>
          <a:ext cx="1351346" cy="89873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D31A0-53C7-4376-AF49-5BC0F0DC070F}">
      <dsp:nvSpPr>
        <dsp:cNvPr id="0" name=""/>
        <dsp:cNvSpPr/>
      </dsp:nvSpPr>
      <dsp:spPr>
        <a:xfrm>
          <a:off x="2302657" y="542119"/>
          <a:ext cx="3624285" cy="3624285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8F0B3-6A60-4DF1-916F-7C2D75082610}">
      <dsp:nvSpPr>
        <dsp:cNvPr id="0" name=""/>
        <dsp:cNvSpPr/>
      </dsp:nvSpPr>
      <dsp:spPr>
        <a:xfrm>
          <a:off x="2302657" y="542119"/>
          <a:ext cx="3624285" cy="3624285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E02513-01F5-48CA-B7EC-CF6CE02075D2}">
      <dsp:nvSpPr>
        <dsp:cNvPr id="0" name=""/>
        <dsp:cNvSpPr/>
      </dsp:nvSpPr>
      <dsp:spPr>
        <a:xfrm>
          <a:off x="2340400" y="542522"/>
          <a:ext cx="3624285" cy="3624285"/>
        </a:xfrm>
        <a:prstGeom prst="blockArc">
          <a:avLst>
            <a:gd name="adj1" fmla="val 21572415"/>
            <a:gd name="adj2" fmla="val 5473307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447F6-C59E-4FDE-AB65-91FA50FF99F2}">
      <dsp:nvSpPr>
        <dsp:cNvPr id="0" name=""/>
        <dsp:cNvSpPr/>
      </dsp:nvSpPr>
      <dsp:spPr>
        <a:xfrm>
          <a:off x="2340394" y="541717"/>
          <a:ext cx="3624285" cy="3624285"/>
        </a:xfrm>
        <a:prstGeom prst="blockArc">
          <a:avLst>
            <a:gd name="adj1" fmla="val 16126706"/>
            <a:gd name="adj2" fmla="val 21573978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D3AC5-8FFF-4E62-A4B5-561D33113D2A}">
      <dsp:nvSpPr>
        <dsp:cNvPr id="0" name=""/>
        <dsp:cNvSpPr/>
      </dsp:nvSpPr>
      <dsp:spPr>
        <a:xfrm>
          <a:off x="3280990" y="1520452"/>
          <a:ext cx="1667619" cy="1667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kern="1200" dirty="0" smtClean="0"/>
            <a:t>Urheilija</a:t>
          </a:r>
          <a:endParaRPr lang="fi-FI" sz="2200" kern="1200" dirty="0"/>
        </a:p>
      </dsp:txBody>
      <dsp:txXfrm>
        <a:off x="3525207" y="1764669"/>
        <a:ext cx="1179185" cy="1179185"/>
      </dsp:txXfrm>
    </dsp:sp>
    <dsp:sp modelId="{52FAB6CE-4FC7-41A5-9CF1-1A25A5BABDC1}">
      <dsp:nvSpPr>
        <dsp:cNvPr id="0" name=""/>
        <dsp:cNvSpPr/>
      </dsp:nvSpPr>
      <dsp:spPr>
        <a:xfrm>
          <a:off x="3531133" y="476"/>
          <a:ext cx="1167333" cy="1167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/>
            <a:t>Valmennus</a:t>
          </a:r>
          <a:endParaRPr lang="fi-FI" sz="2000" kern="1200" dirty="0"/>
        </a:p>
      </dsp:txBody>
      <dsp:txXfrm>
        <a:off x="3702085" y="171428"/>
        <a:ext cx="825429" cy="825429"/>
      </dsp:txXfrm>
    </dsp:sp>
    <dsp:sp modelId="{A1AE6C05-3D53-4754-835C-61418D96E706}">
      <dsp:nvSpPr>
        <dsp:cNvPr id="0" name=""/>
        <dsp:cNvSpPr/>
      </dsp:nvSpPr>
      <dsp:spPr>
        <a:xfrm>
          <a:off x="5338938" y="1756794"/>
          <a:ext cx="1167333" cy="1167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/>
            <a:t>Perhe</a:t>
          </a:r>
          <a:endParaRPr lang="fi-FI" sz="2000" kern="1200" dirty="0"/>
        </a:p>
      </dsp:txBody>
      <dsp:txXfrm>
        <a:off x="5509890" y="1927746"/>
        <a:ext cx="825429" cy="825429"/>
      </dsp:txXfrm>
    </dsp:sp>
    <dsp:sp modelId="{0E92CBF6-364D-45B1-B96B-57611F556A89}">
      <dsp:nvSpPr>
        <dsp:cNvPr id="0" name=""/>
        <dsp:cNvSpPr/>
      </dsp:nvSpPr>
      <dsp:spPr>
        <a:xfrm>
          <a:off x="3531133" y="3540714"/>
          <a:ext cx="1167333" cy="1167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/>
            <a:t>Tukiryhmä</a:t>
          </a:r>
          <a:endParaRPr lang="fi-FI" sz="2000" kern="1200" dirty="0"/>
        </a:p>
      </dsp:txBody>
      <dsp:txXfrm>
        <a:off x="3702085" y="3711666"/>
        <a:ext cx="825429" cy="825429"/>
      </dsp:txXfrm>
    </dsp:sp>
    <dsp:sp modelId="{E6940D27-AAC4-46C7-B429-384C93835E6F}">
      <dsp:nvSpPr>
        <dsp:cNvPr id="0" name=""/>
        <dsp:cNvSpPr/>
      </dsp:nvSpPr>
      <dsp:spPr>
        <a:xfrm>
          <a:off x="1761014" y="1770595"/>
          <a:ext cx="1167333" cy="1167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/>
            <a:t>Työ/opiskelu</a:t>
          </a:r>
          <a:endParaRPr lang="fi-FI" sz="2000" kern="1200" dirty="0"/>
        </a:p>
      </dsp:txBody>
      <dsp:txXfrm>
        <a:off x="1931966" y="1941547"/>
        <a:ext cx="825429" cy="8254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313269-0DBD-40EA-94D7-F307E8EB259A}">
      <dsp:nvSpPr>
        <dsp:cNvPr id="0" name=""/>
        <dsp:cNvSpPr/>
      </dsp:nvSpPr>
      <dsp:spPr>
        <a:xfrm>
          <a:off x="2210790" y="191283"/>
          <a:ext cx="3796248" cy="131838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C95329-A389-4ABF-87D4-6484F06B8B37}">
      <dsp:nvSpPr>
        <dsp:cNvPr id="0" name=""/>
        <dsp:cNvSpPr/>
      </dsp:nvSpPr>
      <dsp:spPr>
        <a:xfrm>
          <a:off x="3746946" y="3419566"/>
          <a:ext cx="735707" cy="47085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06B464-9FD8-4494-9C78-C3C1200E1493}">
      <dsp:nvSpPr>
        <dsp:cNvPr id="0" name=""/>
        <dsp:cNvSpPr/>
      </dsp:nvSpPr>
      <dsp:spPr>
        <a:xfrm>
          <a:off x="2349103" y="3796248"/>
          <a:ext cx="3531393" cy="882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dirty="0" smtClean="0"/>
            <a:t>Suomalainen huippuampuja</a:t>
          </a:r>
          <a:endParaRPr lang="fi-FI" sz="2800" kern="1200" dirty="0"/>
        </a:p>
      </dsp:txBody>
      <dsp:txXfrm>
        <a:off x="2349103" y="3796248"/>
        <a:ext cx="3531393" cy="882848"/>
      </dsp:txXfrm>
    </dsp:sp>
    <dsp:sp modelId="{033B6F9D-BA2C-4631-86AA-2959256CAD75}">
      <dsp:nvSpPr>
        <dsp:cNvPr id="0" name=""/>
        <dsp:cNvSpPr/>
      </dsp:nvSpPr>
      <dsp:spPr>
        <a:xfrm>
          <a:off x="3590976" y="1611492"/>
          <a:ext cx="1324272" cy="13242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>
              <a:solidFill>
                <a:schemeClr val="bg1"/>
              </a:solidFill>
            </a:rPr>
            <a:t>Olosuhteet</a:t>
          </a:r>
          <a:endParaRPr lang="fi-FI" sz="1600" b="1" kern="1200" dirty="0">
            <a:solidFill>
              <a:schemeClr val="bg1"/>
            </a:solidFill>
          </a:endParaRPr>
        </a:p>
      </dsp:txBody>
      <dsp:txXfrm>
        <a:off x="3784911" y="1805427"/>
        <a:ext cx="936402" cy="936402"/>
      </dsp:txXfrm>
    </dsp:sp>
    <dsp:sp modelId="{B91D12FB-C8BD-4E6A-B2D1-4FF9DD4CE1D1}">
      <dsp:nvSpPr>
        <dsp:cNvPr id="0" name=""/>
        <dsp:cNvSpPr/>
      </dsp:nvSpPr>
      <dsp:spPr>
        <a:xfrm>
          <a:off x="2643385" y="617993"/>
          <a:ext cx="1324272" cy="13242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>
              <a:solidFill>
                <a:schemeClr val="bg1"/>
              </a:solidFill>
            </a:rPr>
            <a:t>Valmennus</a:t>
          </a:r>
          <a:endParaRPr lang="fi-FI" sz="1600" b="1" kern="1200" dirty="0">
            <a:solidFill>
              <a:schemeClr val="bg1"/>
            </a:solidFill>
          </a:endParaRPr>
        </a:p>
      </dsp:txBody>
      <dsp:txXfrm>
        <a:off x="2837320" y="811928"/>
        <a:ext cx="936402" cy="936402"/>
      </dsp:txXfrm>
    </dsp:sp>
    <dsp:sp modelId="{9C208E6F-C36E-4B4A-ADD4-DAB8439EC2F6}">
      <dsp:nvSpPr>
        <dsp:cNvPr id="0" name=""/>
        <dsp:cNvSpPr/>
      </dsp:nvSpPr>
      <dsp:spPr>
        <a:xfrm>
          <a:off x="3997086" y="297814"/>
          <a:ext cx="1324272" cy="13242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>
              <a:solidFill>
                <a:schemeClr val="bg1"/>
              </a:solidFill>
            </a:rPr>
            <a:t>Urheilija</a:t>
          </a:r>
          <a:endParaRPr lang="fi-FI" sz="1600" b="1" kern="1200" dirty="0">
            <a:solidFill>
              <a:schemeClr val="bg1"/>
            </a:solidFill>
          </a:endParaRPr>
        </a:p>
      </dsp:txBody>
      <dsp:txXfrm>
        <a:off x="4191021" y="491749"/>
        <a:ext cx="936402" cy="936402"/>
      </dsp:txXfrm>
    </dsp:sp>
    <dsp:sp modelId="{454D48D8-0491-4716-B19C-B47D08C3BCBA}">
      <dsp:nvSpPr>
        <dsp:cNvPr id="0" name=""/>
        <dsp:cNvSpPr/>
      </dsp:nvSpPr>
      <dsp:spPr>
        <a:xfrm>
          <a:off x="2026557" y="100621"/>
          <a:ext cx="4119959" cy="329596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i-FI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672AF66-0BE7-423D-A1D1-0E9F1936AD3A}" type="datetimeFigureOut">
              <a:rPr lang="fi-FI" smtClean="0"/>
              <a:t>28.10.2011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Urheiluampujan</a:t>
            </a:r>
            <a:br>
              <a:rPr lang="fi-FI" dirty="0" smtClean="0"/>
            </a:br>
            <a:r>
              <a:rPr lang="fi-FI" dirty="0" smtClean="0"/>
              <a:t>polku</a:t>
            </a:r>
            <a:endParaRPr lang="fi-FI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609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Polkuajatus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Polun taustalla </a:t>
            </a:r>
            <a:r>
              <a:rPr lang="fi-FI" dirty="0" err="1" smtClean="0"/>
              <a:t>HUMU-ryhmän</a:t>
            </a:r>
            <a:r>
              <a:rPr lang="fi-FI" dirty="0" smtClean="0"/>
              <a:t> selvitys suomalaisten huippu-urheilijoiden  poluista</a:t>
            </a:r>
          </a:p>
          <a:p>
            <a:r>
              <a:rPr lang="fi-FI" dirty="0" smtClean="0"/>
              <a:t>Suomalaisten arvokisa menestyksen heikkeneminen 1970 </a:t>
            </a:r>
            <a:r>
              <a:rPr lang="fi-FI" dirty="0" smtClean="0">
                <a:sym typeface="Wingdings" pitchFamily="2" charset="2"/>
              </a:rPr>
              <a:t> 2000-luku</a:t>
            </a:r>
          </a:p>
          <a:p>
            <a:r>
              <a:rPr lang="fi-FI" dirty="0" smtClean="0">
                <a:sym typeface="Wingdings" pitchFamily="2" charset="2"/>
              </a:rPr>
              <a:t>Lasten ja nuorten liikunnan määrän merkittävä väheneminen ja fyysisen kunnon heikkeneminen</a:t>
            </a:r>
          </a:p>
          <a:p>
            <a:r>
              <a:rPr lang="fi-FI" dirty="0" smtClean="0">
                <a:sym typeface="Wingdings" pitchFamily="2" charset="2"/>
              </a:rPr>
              <a:t>Liittyy myös vahvasti  Me </a:t>
            </a:r>
            <a:r>
              <a:rPr lang="fi-FI" dirty="0" err="1">
                <a:sym typeface="Wingdings" pitchFamily="2" charset="2"/>
              </a:rPr>
              <a:t>Y</a:t>
            </a:r>
            <a:r>
              <a:rPr lang="fi-FI" dirty="0" err="1" smtClean="0">
                <a:sym typeface="Wingdings" pitchFamily="2" charset="2"/>
              </a:rPr>
              <a:t>hdessä-hankkeeseen</a:t>
            </a:r>
            <a:endParaRPr lang="fi-FI" dirty="0" smtClean="0">
              <a:sym typeface="Wingdings" pitchFamily="2" charset="2"/>
            </a:endParaRPr>
          </a:p>
          <a:p>
            <a:r>
              <a:rPr lang="fi-FI" dirty="0" smtClean="0">
                <a:sym typeface="Wingdings" pitchFamily="2" charset="2"/>
              </a:rPr>
              <a:t>NYT PITI TEHDÄ JOTAIN ja tämä on osa </a:t>
            </a:r>
            <a:r>
              <a:rPr lang="fi-FI" dirty="0" smtClean="0">
                <a:sym typeface="Wingdings" pitchFamily="2" charset="2"/>
              </a:rPr>
              <a:t>sitä, jotta suomalaisampujat ovat tulevaisuudessakin maailman parhaita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0270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Lapsuusikä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804547"/>
              </p:ext>
            </p:extLst>
          </p:nvPr>
        </p:nvGraphicFramePr>
        <p:xfrm>
          <a:off x="518864" y="1672803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048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Nuoruusikä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520855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822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Huippuvaihe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426404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536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Polun tavoite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266508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3966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polku meiltä </a:t>
            </a:r>
            <a:r>
              <a:rPr lang="fi-FI" dirty="0" smtClean="0"/>
              <a:t>vaatii?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Seura</a:t>
            </a:r>
          </a:p>
          <a:p>
            <a:pPr lvl="1"/>
            <a:r>
              <a:rPr lang="fi-FI" dirty="0" smtClean="0">
                <a:solidFill>
                  <a:schemeClr val="bg1"/>
                </a:solidFill>
              </a:rPr>
              <a:t>Seura on TÄRKEIN tekijä ja VAIKUTTAJA </a:t>
            </a:r>
            <a:r>
              <a:rPr lang="fi-FI" dirty="0" smtClean="0">
                <a:solidFill>
                  <a:schemeClr val="bg1"/>
                </a:solidFill>
              </a:rPr>
              <a:t>lasten/nuorten </a:t>
            </a:r>
            <a:r>
              <a:rPr lang="fi-FI" dirty="0" smtClean="0">
                <a:solidFill>
                  <a:schemeClr val="bg1"/>
                </a:solidFill>
              </a:rPr>
              <a:t>liikunnassa. Suomalaisessa seuratoiminnassa on viikoittain mukana satojatuhansia lapsia ja nuoria</a:t>
            </a:r>
          </a:p>
          <a:p>
            <a:pPr lvl="1"/>
            <a:r>
              <a:rPr lang="fi-FI" dirty="0" smtClean="0">
                <a:solidFill>
                  <a:schemeClr val="bg1"/>
                </a:solidFill>
              </a:rPr>
              <a:t>Monipuolista ja virikkeellistä toimintaa, jossa lapsi viihtyy ja saa joka kerta uusia haasteita</a:t>
            </a:r>
          </a:p>
          <a:p>
            <a:pPr lvl="1"/>
            <a:r>
              <a:rPr lang="fi-FI" dirty="0" smtClean="0">
                <a:solidFill>
                  <a:schemeClr val="bg1"/>
                </a:solidFill>
              </a:rPr>
              <a:t>Sen pitää olla säännöllistä, turvallista ja haastavaa</a:t>
            </a:r>
          </a:p>
          <a:p>
            <a:pPr lvl="1"/>
            <a:r>
              <a:rPr lang="fi-FI" dirty="0" smtClean="0">
                <a:solidFill>
                  <a:schemeClr val="bg1"/>
                </a:solidFill>
              </a:rPr>
              <a:t>Ohjaajien pitää olla ammattitaitoisia ja motivoituneita juuri oman ikäluokkansa </a:t>
            </a:r>
            <a:r>
              <a:rPr lang="fi-FI" dirty="0" smtClean="0">
                <a:solidFill>
                  <a:schemeClr val="bg1"/>
                </a:solidFill>
              </a:rPr>
              <a:t>lasten/nuorten </a:t>
            </a:r>
            <a:r>
              <a:rPr lang="fi-FI" dirty="0" smtClean="0">
                <a:solidFill>
                  <a:schemeClr val="bg1"/>
                </a:solidFill>
              </a:rPr>
              <a:t>kanssa toimimiseen</a:t>
            </a:r>
          </a:p>
          <a:p>
            <a:pPr lvl="1"/>
            <a:r>
              <a:rPr lang="fi-FI" dirty="0" smtClean="0">
                <a:solidFill>
                  <a:schemeClr val="bg1"/>
                </a:solidFill>
              </a:rPr>
              <a:t>Toiminta pitää ottaa tosissaan muttei totisesti</a:t>
            </a:r>
          </a:p>
        </p:txBody>
      </p:sp>
    </p:spTree>
    <p:extLst>
      <p:ext uri="{BB962C8B-B14F-4D97-AF65-F5344CB8AC3E}">
        <p14:creationId xmlns:p14="http://schemas.microsoft.com/office/powerpoint/2010/main" val="137711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polku meiltä vaatii?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Liitto</a:t>
            </a:r>
          </a:p>
          <a:p>
            <a:pPr lvl="1"/>
            <a:r>
              <a:rPr lang="fi-FI" dirty="0" smtClean="0">
                <a:solidFill>
                  <a:schemeClr val="bg1"/>
                </a:solidFill>
              </a:rPr>
              <a:t>Tärkein tehtävä tukea sen ”urheilijamyllyä” eli seuroja</a:t>
            </a:r>
          </a:p>
          <a:p>
            <a:pPr lvl="1"/>
            <a:r>
              <a:rPr lang="fi-FI" dirty="0" smtClean="0">
                <a:solidFill>
                  <a:schemeClr val="bg1"/>
                </a:solidFill>
              </a:rPr>
              <a:t>Tarjottava koulutusta, jotta seurat ja niiden toimijat voivat kehittyä ja kehittää toimintaa</a:t>
            </a:r>
          </a:p>
          <a:p>
            <a:pPr lvl="1"/>
            <a:r>
              <a:rPr lang="fi-FI" dirty="0" smtClean="0">
                <a:solidFill>
                  <a:schemeClr val="bg1"/>
                </a:solidFill>
              </a:rPr>
              <a:t>Luotava toimiva valmennusmalli, jolla nuoret urheilijat saadaan pidettyä harrastuksessa mukana  ja vietyä urheilijanpolun karikkovaiheiden yli (14-17-v)</a:t>
            </a:r>
          </a:p>
          <a:p>
            <a:pPr lvl="1"/>
            <a:r>
              <a:rPr lang="fi-FI" dirty="0" smtClean="0">
                <a:solidFill>
                  <a:schemeClr val="bg1"/>
                </a:solidFill>
              </a:rPr>
              <a:t>Luotava valmennusolosuhteet ympäri Suomea; akatemioihin, lukioihin ja ammattioppilaitoksiin</a:t>
            </a:r>
          </a:p>
          <a:p>
            <a:pPr lvl="1"/>
            <a:r>
              <a:rPr lang="fi-FI" dirty="0" smtClean="0">
                <a:solidFill>
                  <a:schemeClr val="bg1"/>
                </a:solidFill>
              </a:rPr>
              <a:t>Tarjottava uskottava huippu-urheilun valmennustiimi ja –järjestelmä, joka toimii pitkäjänteisesti ja huippu-urheilu </a:t>
            </a:r>
            <a:r>
              <a:rPr lang="fi-FI" dirty="0" err="1" smtClean="0">
                <a:solidFill>
                  <a:schemeClr val="bg1"/>
                </a:solidFill>
              </a:rPr>
              <a:t>lähtöisesti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07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 Polku mahdollistaa onnistumisia myös matkan varrella</a:t>
            </a:r>
            <a:endParaRPr lang="fi-FI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24142"/>
            <a:ext cx="4038600" cy="2678078"/>
          </a:xfrm>
        </p:spPr>
      </p:pic>
      <p:pic>
        <p:nvPicPr>
          <p:cNvPr id="6" name="Sisällön paikkamerkki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24142"/>
            <a:ext cx="4038600" cy="2678078"/>
          </a:xfrm>
        </p:spPr>
      </p:pic>
    </p:spTree>
    <p:extLst>
      <p:ext uri="{BB962C8B-B14F-4D97-AF65-F5344CB8AC3E}">
        <p14:creationId xmlns:p14="http://schemas.microsoft.com/office/powerpoint/2010/main" val="1014949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ippu">
  <a:themeElements>
    <a:clrScheme name="Huippu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Huippu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ippu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</TotalTime>
  <Words>227</Words>
  <Application>Microsoft Office PowerPoint</Application>
  <PresentationFormat>Näytössä katseltava diaesitys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Huippu</vt:lpstr>
      <vt:lpstr>Urheiluampujan polku</vt:lpstr>
      <vt:lpstr>Polkuajatus</vt:lpstr>
      <vt:lpstr>Lapsuusikä</vt:lpstr>
      <vt:lpstr>Nuoruusikä</vt:lpstr>
      <vt:lpstr>Huippuvaihe</vt:lpstr>
      <vt:lpstr>Polun tavoite</vt:lpstr>
      <vt:lpstr>Mitä polku meiltä vaatii?</vt:lpstr>
      <vt:lpstr>Mitä polku meiltä vaatii?</vt:lpstr>
      <vt:lpstr> Polku mahdollistaa onnistumisia myös matkan varrella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Urheiluampujan polku</dc:title>
  <dc:creator>ampuleena</dc:creator>
  <cp:lastModifiedBy>ampuleena</cp:lastModifiedBy>
  <cp:revision>12</cp:revision>
  <dcterms:created xsi:type="dcterms:W3CDTF">2011-10-05T10:51:55Z</dcterms:created>
  <dcterms:modified xsi:type="dcterms:W3CDTF">2011-10-28T18:34:51Z</dcterms:modified>
</cp:coreProperties>
</file>